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65.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66.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56" r:id="rId71"/>
    <p:sldId id="257"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7" r:id="rId102"/>
    <p:sldId id="288" r:id="rId103"/>
    <p:sldId id="289" r:id="rId104"/>
    <p:sldId id="290" r:id="rId105"/>
    <p:sldId id="291" r:id="rId106"/>
    <p:sldId id="292" r:id="rId107"/>
    <p:sldId id="293" r:id="rId108"/>
    <p:sldId id="294" r:id="rId109"/>
    <p:sldId id="295" r:id="rId110"/>
    <p:sldId id="296" r:id="rId111"/>
    <p:sldId id="297" r:id="rId112"/>
    <p:sldId id="298" r:id="rId113"/>
    <p:sldId id="299" r:id="rId114"/>
    <p:sldId id="300" r:id="rId115"/>
    <p:sldId id="301" r:id="rId116"/>
    <p:sldId id="302" r:id="rId117"/>
    <p:sldId id="303" r:id="rId118"/>
    <p:sldId id="304" r:id="rId119"/>
    <p:sldId id="305" r:id="rId120"/>
    <p:sldId id="306" r:id="rId121"/>
    <p:sldId id="307" r:id="rId122"/>
    <p:sldId id="308" r:id="rId123"/>
    <p:sldId id="309" r:id="rId124"/>
    <p:sldId id="310" r:id="rId125"/>
    <p:sldId id="311" r:id="rId126"/>
    <p:sldId id="312" r:id="rId127"/>
    <p:sldId id="313" r:id="rId128"/>
    <p:sldId id="314" r:id="rId129"/>
    <p:sldId id="315" r:id="rId130"/>
    <p:sldId id="316" r:id="rId131"/>
    <p:sldId id="317" r:id="rId132"/>
    <p:sldId id="318" r:id="rId133"/>
    <p:sldId id="319" r:id="rId134"/>
    <p:sldId id="320" r:id="rId135"/>
    <p:sldId id="321" r:id="rId136"/>
    <p:sldId id="322" r:id="rId137"/>
    <p:sldId id="323" r:id="rId138"/>
    <p:sldId id="324" r:id="rId139"/>
    <p:sldId id="325" r:id="rId140"/>
    <p:sldId id="326" r:id="rId141"/>
    <p:sldId id="327" r:id="rId142"/>
    <p:sldId id="328" r:id="rId143"/>
    <p:sldId id="329" r:id="rId144"/>
    <p:sldId id="330" r:id="rId145"/>
    <p:sldId id="331" r:id="rId146"/>
    <p:sldId id="332" r:id="rId147"/>
    <p:sldId id="333" r:id="rId148"/>
    <p:sldId id="334" r:id="rId149"/>
    <p:sldId id="335" r:id="rId150"/>
    <p:sldId id="336" r:id="rId151"/>
    <p:sldId id="337" r:id="rId152"/>
    <p:sldId id="338" r:id="rId153"/>
    <p:sldId id="339" r:id="rId154"/>
    <p:sldId id="340" r:id="rId155"/>
    <p:sldId id="341" r:id="rId156"/>
    <p:sldId id="342" r:id="rId157"/>
    <p:sldId id="343" r:id="rId158"/>
    <p:sldId id="344" r:id="rId159"/>
    <p:sldId id="345" r:id="rId160"/>
    <p:sldId id="346" r:id="rId161"/>
    <p:sldId id="347" r:id="rId162"/>
    <p:sldId id="348" r:id="rId163"/>
    <p:sldId id="349" r:id="rId164"/>
    <p:sldId id="350" r:id="rId165"/>
    <p:sldId id="351" r:id="rId166"/>
    <p:sldId id="352" r:id="rId167"/>
    <p:sldId id="353" r:id="rId168"/>
    <p:sldId id="354" r:id="rId169"/>
    <p:sldId id="355" r:id="rId170"/>
    <p:sldId id="356" r:id="rId171"/>
    <p:sldId id="357" r:id="rId172"/>
    <p:sldId id="358" r:id="rId173"/>
    <p:sldId id="359" r:id="rId174"/>
    <p:sldId id="360" r:id="rId175"/>
    <p:sldId id="361" r:id="rId176"/>
    <p:sldId id="362" r:id="rId177"/>
    <p:sldId id="363" r:id="rId178"/>
    <p:sldId id="364" r:id="rId179"/>
    <p:sldId id="365" r:id="rId180"/>
    <p:sldId id="366" r:id="rId181"/>
    <p:sldId id="367" r:id="rId182"/>
    <p:sldId id="368" r:id="rId183"/>
    <p:sldId id="369" r:id="rId184"/>
    <p:sldId id="370" r:id="rId185"/>
    <p:sldId id="371" r:id="rId186"/>
    <p:sldId id="372" r:id="rId187"/>
    <p:sldId id="373" r:id="rId188"/>
    <p:sldId id="374" r:id="rId189"/>
    <p:sldId id="375" r:id="rId190"/>
    <p:sldId id="376" r:id="rId191"/>
    <p:sldId id="377" r:id="rId192"/>
    <p:sldId id="378" r:id="rId193"/>
    <p:sldId id="379" r:id="rId194"/>
    <p:sldId id="380" r:id="rId195"/>
    <p:sldId id="381" r:id="rId196"/>
    <p:sldId id="382" r:id="rId197"/>
    <p:sldId id="383" r:id="rId198"/>
    <p:sldId id="384" r:id="rId199"/>
    <p:sldId id="385" r:id="rId200"/>
    <p:sldId id="386" r:id="rId201"/>
    <p:sldId id="387" r:id="rId202"/>
    <p:sldId id="388" r:id="rId203"/>
    <p:sldId id="389" r:id="rId204"/>
    <p:sldId id="390" r:id="rId205"/>
    <p:sldId id="391" r:id="rId206"/>
    <p:sldId id="392" r:id="rId207"/>
    <p:sldId id="393" r:id="rId208"/>
    <p:sldId id="394" r:id="rId209"/>
    <p:sldId id="395" r:id="rId210"/>
    <p:sldId id="396" r:id="rId211"/>
    <p:sldId id="397" r:id="rId212"/>
    <p:sldId id="398" r:id="rId213"/>
    <p:sldId id="399" r:id="rId214"/>
    <p:sldId id="400" r:id="rId215"/>
    <p:sldId id="401" r:id="rId216"/>
    <p:sldId id="402" r:id="rId217"/>
    <p:sldId id="403" r:id="rId218"/>
    <p:sldId id="404" r:id="rId219"/>
    <p:sldId id="405" r:id="rId220"/>
    <p:sldId id="406" r:id="rId221"/>
    <p:sldId id="407" r:id="rId222"/>
    <p:sldId id="408" r:id="rId223"/>
    <p:sldId id="409" r:id="rId224"/>
    <p:sldId id="410" r:id="rId225"/>
    <p:sldId id="411" r:id="rId226"/>
    <p:sldId id="412" r:id="rId227"/>
    <p:sldId id="413" r:id="rId228"/>
    <p:sldId id="414" r:id="rId229"/>
    <p:sldId id="415" r:id="rId230"/>
    <p:sldId id="416" r:id="rId231"/>
    <p:sldId id="417" r:id="rId232"/>
    <p:sldId id="418" r:id="rId233"/>
    <p:sldId id="419" r:id="rId234"/>
    <p:sldId id="420" r:id="rId235"/>
    <p:sldId id="421" r:id="rId236"/>
    <p:sldId id="422" r:id="rId237"/>
    <p:sldId id="423" r:id="rId238"/>
    <p:sldId id="424" r:id="rId239"/>
    <p:sldId id="425" r:id="rId240"/>
    <p:sldId id="426" r:id="rId241"/>
    <p:sldId id="427" r:id="rId242"/>
    <p:sldId id="428" r:id="rId243"/>
    <p:sldId id="429" r:id="rId244"/>
    <p:sldId id="430" r:id="rId245"/>
    <p:sldId id="431" r:id="rId246"/>
    <p:sldId id="432" r:id="rId247"/>
    <p:sldId id="433" r:id="rId248"/>
    <p:sldId id="434" r:id="rId249"/>
    <p:sldId id="435" r:id="rId250"/>
    <p:sldId id="436" r:id="rId251"/>
    <p:sldId id="437" r:id="rId252"/>
    <p:sldId id="438" r:id="rId253"/>
    <p:sldId id="439" r:id="rId254"/>
    <p:sldId id="440" r:id="rId255"/>
    <p:sldId id="441" r:id="rId256"/>
    <p:sldId id="442" r:id="rId257"/>
    <p:sldId id="443" r:id="rId258"/>
    <p:sldId id="444" r:id="rId259"/>
    <p:sldId id="445" r:id="rId260"/>
    <p:sldId id="446" r:id="rId261"/>
    <p:sldId id="447" r:id="rId262"/>
    <p:sldId id="448" r:id="rId263"/>
    <p:sldId id="449" r:id="rId264"/>
    <p:sldId id="450" r:id="rId265"/>
    <p:sldId id="451" r:id="rId266"/>
    <p:sldId id="452" r:id="rId267"/>
    <p:sldId id="453" r:id="rId268"/>
    <p:sldId id="454" r:id="rId269"/>
    <p:sldId id="455" r:id="rId270"/>
  </p:sldIdLst>
  <p:sldSz cy="5143500" cx="9144000"/>
  <p:notesSz cx="6858000" cy="9144000"/>
  <p:embeddedFontLst>
    <p:embeddedFont>
      <p:font typeface="Gruppo"/>
      <p:regular r:id="rId271"/>
    </p:embeddedFont>
    <p:embeddedFont>
      <p:font typeface="Quattrocento"/>
      <p:regular r:id="rId272"/>
      <p:bold r:id="rId273"/>
    </p:embeddedFont>
    <p:embeddedFont>
      <p:font typeface="Architects Daughter"/>
      <p:regular r:id="rId274"/>
    </p:embeddedFont>
    <p:embeddedFont>
      <p:font typeface="Inter"/>
      <p:regular r:id="rId275"/>
      <p:bold r:id="rId276"/>
      <p:italic r:id="rId277"/>
      <p:boldItalic r:id="rId278"/>
    </p:embeddedFont>
    <p:embeddedFont>
      <p:font typeface="Ubuntu Condensed"/>
      <p:regular r:id="rId279"/>
    </p:embeddedFont>
    <p:embeddedFont>
      <p:font typeface="Permanent Marker"/>
      <p:regular r:id="rId280"/>
    </p:embeddedFont>
    <p:embeddedFont>
      <p:font typeface="Shadows Into Light Two"/>
      <p:regular r:id="rId281"/>
    </p:embeddedFont>
    <p:embeddedFont>
      <p:font typeface="Poiret One"/>
      <p:regular r:id="rId282"/>
    </p:embeddedFont>
    <p:embeddedFont>
      <p:font typeface="Roboto"/>
      <p:regular r:id="rId283"/>
      <p:bold r:id="rId284"/>
      <p:italic r:id="rId285"/>
      <p:boldItalic r:id="rId286"/>
    </p:embeddedFont>
    <p:embeddedFont>
      <p:font typeface="Amatic SC"/>
      <p:regular r:id="rId287"/>
      <p:bold r:id="rId288"/>
    </p:embeddedFont>
    <p:embeddedFont>
      <p:font typeface="Overlock SC"/>
      <p:regular r:id="rId289"/>
    </p:embeddedFont>
    <p:embeddedFont>
      <p:font typeface="Cabin"/>
      <p:regular r:id="rId290"/>
      <p:bold r:id="rId291"/>
      <p:italic r:id="rId292"/>
      <p:boldItalic r:id="rId293"/>
    </p:embeddedFont>
    <p:embeddedFont>
      <p:font typeface="Bodoni"/>
      <p:regular r:id="rId294"/>
      <p:bold r:id="rId295"/>
      <p:italic r:id="rId296"/>
      <p:boldItalic r:id="rId297"/>
    </p:embeddedFont>
    <p:embeddedFont>
      <p:font typeface="Josefin Sans"/>
      <p:regular r:id="rId298"/>
      <p:bold r:id="rId299"/>
      <p:italic r:id="rId300"/>
      <p:boldItalic r:id="rId301"/>
    </p:embeddedFont>
    <p:embeddedFont>
      <p:font typeface="Arial Black"/>
      <p:regular r:id="rId302"/>
    </p:embeddedFont>
    <p:embeddedFont>
      <p:font typeface="Oswald"/>
      <p:regular r:id="rId303"/>
      <p:bold r:id="rId304"/>
    </p:embeddedFont>
    <p:embeddedFont>
      <p:font typeface="Questrial"/>
      <p:regular r:id="rId305"/>
    </p:embeddedFont>
    <p:embeddedFont>
      <p:font typeface="Nunito"/>
      <p:regular r:id="rId306"/>
      <p:bold r:id="rId307"/>
      <p:italic r:id="rId308"/>
      <p:boldItalic r:id="rId309"/>
    </p:embeddedFont>
    <p:embeddedFont>
      <p:font typeface="Book Antiqua"/>
      <p:regular r:id="rId310"/>
      <p:bold r:id="rId311"/>
      <p:italic r:id="rId312"/>
      <p:boldItalic r:id="rId313"/>
    </p:embeddedFont>
    <p:embeddedFont>
      <p:font typeface="Century Gothic"/>
      <p:regular r:id="rId314"/>
      <p:bold r:id="rId315"/>
      <p:italic r:id="rId316"/>
      <p:boldItalic r:id="rId317"/>
    </p:embeddedFont>
    <p:embeddedFont>
      <p:font typeface="Inter Black"/>
      <p:bold r:id="rId318"/>
      <p:boldItalic r:id="rId319"/>
    </p:embeddedFont>
    <p:embeddedFont>
      <p:font typeface="Economica"/>
      <p:regular r:id="rId320"/>
      <p:bold r:id="rId321"/>
      <p:italic r:id="rId322"/>
      <p:boldItalic r:id="rId323"/>
    </p:embeddedFont>
    <p:embeddedFont>
      <p:font typeface="Lobster"/>
      <p:regular r:id="rId324"/>
    </p:embeddedFont>
    <p:embeddedFont>
      <p:font typeface="Source Code Pro"/>
      <p:regular r:id="rId325"/>
      <p:bold r:id="rId326"/>
      <p:italic r:id="rId327"/>
      <p:boldItalic r:id="rId328"/>
    </p:embeddedFont>
    <p:embeddedFont>
      <p:font typeface="Tahoma"/>
      <p:regular r:id="rId329"/>
      <p:bold r:id="rId330"/>
    </p:embeddedFont>
    <p:embeddedFont>
      <p:font typeface="Coming Soon"/>
      <p:regular r:id="rId331"/>
    </p:embeddedFont>
    <p:embeddedFont>
      <p:font typeface="Quattrocento Sans"/>
      <p:regular r:id="rId332"/>
      <p:bold r:id="rId333"/>
      <p:italic r:id="rId334"/>
      <p:boldItalic r:id="rId335"/>
    </p:embeddedFont>
    <p:embeddedFont>
      <p:font typeface="Gill Sans"/>
      <p:regular r:id="rId336"/>
      <p:bold r:id="rId337"/>
    </p:embeddedFont>
    <p:embeddedFont>
      <p:font typeface="Open Sans"/>
      <p:regular r:id="rId338"/>
      <p:bold r:id="rId339"/>
      <p:italic r:id="rId340"/>
      <p:boldItalic r:id="rId3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0CD5D4-A88F-4A24-8946-BDF4311C6CA4}">
  <a:tblStyle styleId="{E30CD5D4-A88F-4A24-8946-BDF4311C6C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7D11A9A-207B-45E5-9256-C66FE79778C5}"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DE3563-FAF8-4546-9DFA-DB94082924F8}"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F68D924-E5E7-4419-9611-7F7033F72EE5}"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D7FABA-89D4-49AF-B78F-1D3DC13BD881}"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0.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4.xml"/><Relationship Id="rId43" Type="http://schemas.openxmlformats.org/officeDocument/2006/relationships/slideMaster" Target="slideMasters/slideMaster39.xml"/><Relationship Id="rId193" Type="http://schemas.openxmlformats.org/officeDocument/2006/relationships/slide" Target="slides/slide123.xml"/><Relationship Id="rId46" Type="http://schemas.openxmlformats.org/officeDocument/2006/relationships/slideMaster" Target="slideMasters/slideMaster42.xml"/><Relationship Id="rId192" Type="http://schemas.openxmlformats.org/officeDocument/2006/relationships/slide" Target="slides/slide122.xml"/><Relationship Id="rId45" Type="http://schemas.openxmlformats.org/officeDocument/2006/relationships/slideMaster" Target="slideMasters/slideMaster41.xml"/><Relationship Id="rId191" Type="http://schemas.openxmlformats.org/officeDocument/2006/relationships/slide" Target="slides/slide121.xml"/><Relationship Id="rId48" Type="http://schemas.openxmlformats.org/officeDocument/2006/relationships/slideMaster" Target="slideMasters/slideMaster44.xml"/><Relationship Id="rId187" Type="http://schemas.openxmlformats.org/officeDocument/2006/relationships/slide" Target="slides/slide117.xml"/><Relationship Id="rId47" Type="http://schemas.openxmlformats.org/officeDocument/2006/relationships/slideMaster" Target="slideMasters/slideMaster43.xml"/><Relationship Id="rId186" Type="http://schemas.openxmlformats.org/officeDocument/2006/relationships/slide" Target="slides/slide116.xml"/><Relationship Id="rId185" Type="http://schemas.openxmlformats.org/officeDocument/2006/relationships/slide" Target="slides/slide115.xml"/><Relationship Id="rId49" Type="http://schemas.openxmlformats.org/officeDocument/2006/relationships/slideMaster" Target="slideMasters/slideMaster45.xml"/><Relationship Id="rId184" Type="http://schemas.openxmlformats.org/officeDocument/2006/relationships/slide" Target="slides/slide114.xml"/><Relationship Id="rId189" Type="http://schemas.openxmlformats.org/officeDocument/2006/relationships/slide" Target="slides/slide119.xml"/><Relationship Id="rId188" Type="http://schemas.openxmlformats.org/officeDocument/2006/relationships/slide" Target="slides/slide118.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3.xml"/><Relationship Id="rId32" Type="http://schemas.openxmlformats.org/officeDocument/2006/relationships/slideMaster" Target="slideMasters/slideMaster28.xml"/><Relationship Id="rId182" Type="http://schemas.openxmlformats.org/officeDocument/2006/relationships/slide" Target="slides/slide112.xml"/><Relationship Id="rId35" Type="http://schemas.openxmlformats.org/officeDocument/2006/relationships/slideMaster" Target="slideMasters/slideMaster31.xml"/><Relationship Id="rId181" Type="http://schemas.openxmlformats.org/officeDocument/2006/relationships/slide" Target="slides/slide111.xml"/><Relationship Id="rId34" Type="http://schemas.openxmlformats.org/officeDocument/2006/relationships/slideMaster" Target="slideMasters/slideMaster30.xml"/><Relationship Id="rId180" Type="http://schemas.openxmlformats.org/officeDocument/2006/relationships/slide" Target="slides/slide110.xml"/><Relationship Id="rId37" Type="http://schemas.openxmlformats.org/officeDocument/2006/relationships/slideMaster" Target="slideMasters/slideMaster33.xml"/><Relationship Id="rId176" Type="http://schemas.openxmlformats.org/officeDocument/2006/relationships/slide" Target="slides/slide106.xml"/><Relationship Id="rId297" Type="http://schemas.openxmlformats.org/officeDocument/2006/relationships/font" Target="fonts/Bodoni-boldItalic.fntdata"/><Relationship Id="rId36" Type="http://schemas.openxmlformats.org/officeDocument/2006/relationships/slideMaster" Target="slideMasters/slideMaster32.xml"/><Relationship Id="rId175" Type="http://schemas.openxmlformats.org/officeDocument/2006/relationships/slide" Target="slides/slide105.xml"/><Relationship Id="rId296" Type="http://schemas.openxmlformats.org/officeDocument/2006/relationships/font" Target="fonts/Bodoni-italic.fntdata"/><Relationship Id="rId39" Type="http://schemas.openxmlformats.org/officeDocument/2006/relationships/slideMaster" Target="slideMasters/slideMaster35.xml"/><Relationship Id="rId174" Type="http://schemas.openxmlformats.org/officeDocument/2006/relationships/slide" Target="slides/slide104.xml"/><Relationship Id="rId295" Type="http://schemas.openxmlformats.org/officeDocument/2006/relationships/font" Target="fonts/Bodoni-bold.fntdata"/><Relationship Id="rId38" Type="http://schemas.openxmlformats.org/officeDocument/2006/relationships/slideMaster" Target="slideMasters/slideMaster34.xml"/><Relationship Id="rId173" Type="http://schemas.openxmlformats.org/officeDocument/2006/relationships/slide" Target="slides/slide103.xml"/><Relationship Id="rId294" Type="http://schemas.openxmlformats.org/officeDocument/2006/relationships/font" Target="fonts/Bodoni-regular.fntdata"/><Relationship Id="rId179" Type="http://schemas.openxmlformats.org/officeDocument/2006/relationships/slide" Target="slides/slide109.xml"/><Relationship Id="rId178" Type="http://schemas.openxmlformats.org/officeDocument/2006/relationships/slide" Target="slides/slide108.xml"/><Relationship Id="rId299" Type="http://schemas.openxmlformats.org/officeDocument/2006/relationships/font" Target="fonts/JosefinSans-bold.fntdata"/><Relationship Id="rId177" Type="http://schemas.openxmlformats.org/officeDocument/2006/relationships/slide" Target="slides/slide107.xml"/><Relationship Id="rId298" Type="http://schemas.openxmlformats.org/officeDocument/2006/relationships/font" Target="fonts/JosefinSans-regular.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8.xml"/><Relationship Id="rId14" Type="http://schemas.openxmlformats.org/officeDocument/2006/relationships/slideMaster" Target="slideMasters/slideMaster10.xml"/><Relationship Id="rId197" Type="http://schemas.openxmlformats.org/officeDocument/2006/relationships/slide" Target="slides/slide127.xml"/><Relationship Id="rId17" Type="http://schemas.openxmlformats.org/officeDocument/2006/relationships/slideMaster" Target="slideMasters/slideMaster13.xml"/><Relationship Id="rId196" Type="http://schemas.openxmlformats.org/officeDocument/2006/relationships/slide" Target="slides/slide126.xml"/><Relationship Id="rId16" Type="http://schemas.openxmlformats.org/officeDocument/2006/relationships/slideMaster" Target="slideMasters/slideMaster12.xml"/><Relationship Id="rId195" Type="http://schemas.openxmlformats.org/officeDocument/2006/relationships/slide" Target="slides/slide125.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29.xml"/><Relationship Id="rId84" Type="http://schemas.openxmlformats.org/officeDocument/2006/relationships/slide" Target="slides/slide14.xml"/><Relationship Id="rId83" Type="http://schemas.openxmlformats.org/officeDocument/2006/relationships/slide" Target="slides/slide13.xml"/><Relationship Id="rId86" Type="http://schemas.openxmlformats.org/officeDocument/2006/relationships/slide" Target="slides/slide16.xml"/><Relationship Id="rId85" Type="http://schemas.openxmlformats.org/officeDocument/2006/relationships/slide" Target="slides/slide15.xml"/><Relationship Id="rId88" Type="http://schemas.openxmlformats.org/officeDocument/2006/relationships/slide" Target="slides/slide18.xml"/><Relationship Id="rId150" Type="http://schemas.openxmlformats.org/officeDocument/2006/relationships/slide" Target="slides/slide80.xml"/><Relationship Id="rId271" Type="http://schemas.openxmlformats.org/officeDocument/2006/relationships/font" Target="fonts/Gruppo-regular.fntdata"/><Relationship Id="rId87" Type="http://schemas.openxmlformats.org/officeDocument/2006/relationships/slide" Target="slides/slide17.xml"/><Relationship Id="rId270" Type="http://schemas.openxmlformats.org/officeDocument/2006/relationships/slide" Target="slides/slide200.xml"/><Relationship Id="rId89" Type="http://schemas.openxmlformats.org/officeDocument/2006/relationships/slide" Target="slides/slide19.xml"/><Relationship Id="rId80" Type="http://schemas.openxmlformats.org/officeDocument/2006/relationships/slide" Target="slides/slide10.xml"/><Relationship Id="rId82" Type="http://schemas.openxmlformats.org/officeDocument/2006/relationships/slide" Target="slides/slide12.xml"/><Relationship Id="rId81" Type="http://schemas.openxmlformats.org/officeDocument/2006/relationships/slide" Target="slides/slide11.xml"/><Relationship Id="rId1" Type="http://schemas.openxmlformats.org/officeDocument/2006/relationships/theme" Target="theme/theme3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79.xml"/><Relationship Id="rId4" Type="http://schemas.openxmlformats.org/officeDocument/2006/relationships/tableStyles" Target="tableStyles.xml"/><Relationship Id="rId148" Type="http://schemas.openxmlformats.org/officeDocument/2006/relationships/slide" Target="slides/slide78.xml"/><Relationship Id="rId269" Type="http://schemas.openxmlformats.org/officeDocument/2006/relationships/slide" Target="slides/slide199.xml"/><Relationship Id="rId9" Type="http://schemas.openxmlformats.org/officeDocument/2006/relationships/slideMaster" Target="slideMasters/slideMaster5.xml"/><Relationship Id="rId143" Type="http://schemas.openxmlformats.org/officeDocument/2006/relationships/slide" Target="slides/slide73.xml"/><Relationship Id="rId264" Type="http://schemas.openxmlformats.org/officeDocument/2006/relationships/slide" Target="slides/slide194.xml"/><Relationship Id="rId142" Type="http://schemas.openxmlformats.org/officeDocument/2006/relationships/slide" Target="slides/slide72.xml"/><Relationship Id="rId263" Type="http://schemas.openxmlformats.org/officeDocument/2006/relationships/slide" Target="slides/slide193.xml"/><Relationship Id="rId141" Type="http://schemas.openxmlformats.org/officeDocument/2006/relationships/slide" Target="slides/slide71.xml"/><Relationship Id="rId262" Type="http://schemas.openxmlformats.org/officeDocument/2006/relationships/slide" Target="slides/slide192.xml"/><Relationship Id="rId140" Type="http://schemas.openxmlformats.org/officeDocument/2006/relationships/slide" Target="slides/slide70.xml"/><Relationship Id="rId261" Type="http://schemas.openxmlformats.org/officeDocument/2006/relationships/slide" Target="slides/slide191.xml"/><Relationship Id="rId5" Type="http://schemas.openxmlformats.org/officeDocument/2006/relationships/slideMaster" Target="slideMasters/slideMaster1.xml"/><Relationship Id="rId147" Type="http://schemas.openxmlformats.org/officeDocument/2006/relationships/slide" Target="slides/slide77.xml"/><Relationship Id="rId268" Type="http://schemas.openxmlformats.org/officeDocument/2006/relationships/slide" Target="slides/slide198.xml"/><Relationship Id="rId6" Type="http://schemas.openxmlformats.org/officeDocument/2006/relationships/slideMaster" Target="slideMasters/slideMaster2.xml"/><Relationship Id="rId146" Type="http://schemas.openxmlformats.org/officeDocument/2006/relationships/slide" Target="slides/slide76.xml"/><Relationship Id="rId267" Type="http://schemas.openxmlformats.org/officeDocument/2006/relationships/slide" Target="slides/slide197.xml"/><Relationship Id="rId7" Type="http://schemas.openxmlformats.org/officeDocument/2006/relationships/slideMaster" Target="slideMasters/slideMaster3.xml"/><Relationship Id="rId145" Type="http://schemas.openxmlformats.org/officeDocument/2006/relationships/slide" Target="slides/slide75.xml"/><Relationship Id="rId266" Type="http://schemas.openxmlformats.org/officeDocument/2006/relationships/slide" Target="slides/slide196.xml"/><Relationship Id="rId8" Type="http://schemas.openxmlformats.org/officeDocument/2006/relationships/slideMaster" Target="slideMasters/slideMaster4.xml"/><Relationship Id="rId144" Type="http://schemas.openxmlformats.org/officeDocument/2006/relationships/slide" Target="slides/slide74.xml"/><Relationship Id="rId265" Type="http://schemas.openxmlformats.org/officeDocument/2006/relationships/slide" Target="slides/slide195.xml"/><Relationship Id="rId73" Type="http://schemas.openxmlformats.org/officeDocument/2006/relationships/slide" Target="slides/slide3.xml"/><Relationship Id="rId72" Type="http://schemas.openxmlformats.org/officeDocument/2006/relationships/slide" Target="slides/slide2.xml"/><Relationship Id="rId75" Type="http://schemas.openxmlformats.org/officeDocument/2006/relationships/slide" Target="slides/slide5.xml"/><Relationship Id="rId74" Type="http://schemas.openxmlformats.org/officeDocument/2006/relationships/slide" Target="slides/slide4.xml"/><Relationship Id="rId77" Type="http://schemas.openxmlformats.org/officeDocument/2006/relationships/slide" Target="slides/slide7.xml"/><Relationship Id="rId260" Type="http://schemas.openxmlformats.org/officeDocument/2006/relationships/slide" Target="slides/slide190.xml"/><Relationship Id="rId76" Type="http://schemas.openxmlformats.org/officeDocument/2006/relationships/slide" Target="slides/slide6.xml"/><Relationship Id="rId79" Type="http://schemas.openxmlformats.org/officeDocument/2006/relationships/slide" Target="slides/slide9.xml"/><Relationship Id="rId78" Type="http://schemas.openxmlformats.org/officeDocument/2006/relationships/slide" Target="slides/slide8.xml"/><Relationship Id="rId71" Type="http://schemas.openxmlformats.org/officeDocument/2006/relationships/slide" Target="slides/slide1.xml"/><Relationship Id="rId70" Type="http://schemas.openxmlformats.org/officeDocument/2006/relationships/notesMaster" Target="notesMasters/notesMaster1.xml"/><Relationship Id="rId139" Type="http://schemas.openxmlformats.org/officeDocument/2006/relationships/slide" Target="slides/slide69.xml"/><Relationship Id="rId138" Type="http://schemas.openxmlformats.org/officeDocument/2006/relationships/slide" Target="slides/slide68.xml"/><Relationship Id="rId259" Type="http://schemas.openxmlformats.org/officeDocument/2006/relationships/slide" Target="slides/slide189.xml"/><Relationship Id="rId137" Type="http://schemas.openxmlformats.org/officeDocument/2006/relationships/slide" Target="slides/slide67.xml"/><Relationship Id="rId258" Type="http://schemas.openxmlformats.org/officeDocument/2006/relationships/slide" Target="slides/slide188.xml"/><Relationship Id="rId132" Type="http://schemas.openxmlformats.org/officeDocument/2006/relationships/slide" Target="slides/slide62.xml"/><Relationship Id="rId253" Type="http://schemas.openxmlformats.org/officeDocument/2006/relationships/slide" Target="slides/slide183.xml"/><Relationship Id="rId131" Type="http://schemas.openxmlformats.org/officeDocument/2006/relationships/slide" Target="slides/slide61.xml"/><Relationship Id="rId252" Type="http://schemas.openxmlformats.org/officeDocument/2006/relationships/slide" Target="slides/slide182.xml"/><Relationship Id="rId130" Type="http://schemas.openxmlformats.org/officeDocument/2006/relationships/slide" Target="slides/slide60.xml"/><Relationship Id="rId251" Type="http://schemas.openxmlformats.org/officeDocument/2006/relationships/slide" Target="slides/slide181.xml"/><Relationship Id="rId250" Type="http://schemas.openxmlformats.org/officeDocument/2006/relationships/slide" Target="slides/slide180.xml"/><Relationship Id="rId136" Type="http://schemas.openxmlformats.org/officeDocument/2006/relationships/slide" Target="slides/slide66.xml"/><Relationship Id="rId257" Type="http://schemas.openxmlformats.org/officeDocument/2006/relationships/slide" Target="slides/slide187.xml"/><Relationship Id="rId135" Type="http://schemas.openxmlformats.org/officeDocument/2006/relationships/slide" Target="slides/slide65.xml"/><Relationship Id="rId256" Type="http://schemas.openxmlformats.org/officeDocument/2006/relationships/slide" Target="slides/slide186.xml"/><Relationship Id="rId134" Type="http://schemas.openxmlformats.org/officeDocument/2006/relationships/slide" Target="slides/slide64.xml"/><Relationship Id="rId255" Type="http://schemas.openxmlformats.org/officeDocument/2006/relationships/slide" Target="slides/slide185.xml"/><Relationship Id="rId133" Type="http://schemas.openxmlformats.org/officeDocument/2006/relationships/slide" Target="slides/slide63.xml"/><Relationship Id="rId254" Type="http://schemas.openxmlformats.org/officeDocument/2006/relationships/slide" Target="slides/slide184.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2.xml"/><Relationship Id="rId293" Type="http://schemas.openxmlformats.org/officeDocument/2006/relationships/font" Target="fonts/Cabin-boldItalic.fntdata"/><Relationship Id="rId65" Type="http://schemas.openxmlformats.org/officeDocument/2006/relationships/slideMaster" Target="slideMasters/slideMaster61.xml"/><Relationship Id="rId171" Type="http://schemas.openxmlformats.org/officeDocument/2006/relationships/slide" Target="slides/slide101.xml"/><Relationship Id="rId292" Type="http://schemas.openxmlformats.org/officeDocument/2006/relationships/font" Target="fonts/Cabin-italic.fntdata"/><Relationship Id="rId68" Type="http://schemas.openxmlformats.org/officeDocument/2006/relationships/slideMaster" Target="slideMasters/slideMaster64.xml"/><Relationship Id="rId170" Type="http://schemas.openxmlformats.org/officeDocument/2006/relationships/slide" Target="slides/slide100.xml"/><Relationship Id="rId291" Type="http://schemas.openxmlformats.org/officeDocument/2006/relationships/font" Target="fonts/Cabin-bold.fntdata"/><Relationship Id="rId67" Type="http://schemas.openxmlformats.org/officeDocument/2006/relationships/slideMaster" Target="slideMasters/slideMaster63.xml"/><Relationship Id="rId290" Type="http://schemas.openxmlformats.org/officeDocument/2006/relationships/font" Target="fonts/Cabin-regular.fntdata"/><Relationship Id="rId60" Type="http://schemas.openxmlformats.org/officeDocument/2006/relationships/slideMaster" Target="slideMasters/slideMaster56.xml"/><Relationship Id="rId165" Type="http://schemas.openxmlformats.org/officeDocument/2006/relationships/slide" Target="slides/slide95.xml"/><Relationship Id="rId286" Type="http://schemas.openxmlformats.org/officeDocument/2006/relationships/font" Target="fonts/Roboto-boldItalic.fntdata"/><Relationship Id="rId69" Type="http://schemas.openxmlformats.org/officeDocument/2006/relationships/slideMaster" Target="slideMasters/slideMaster65.xml"/><Relationship Id="rId164" Type="http://schemas.openxmlformats.org/officeDocument/2006/relationships/slide" Target="slides/slide94.xml"/><Relationship Id="rId285" Type="http://schemas.openxmlformats.org/officeDocument/2006/relationships/font" Target="fonts/Roboto-italic.fntdata"/><Relationship Id="rId163" Type="http://schemas.openxmlformats.org/officeDocument/2006/relationships/slide" Target="slides/slide93.xml"/><Relationship Id="rId284" Type="http://schemas.openxmlformats.org/officeDocument/2006/relationships/font" Target="fonts/Roboto-bold.fntdata"/><Relationship Id="rId162" Type="http://schemas.openxmlformats.org/officeDocument/2006/relationships/slide" Target="slides/slide92.xml"/><Relationship Id="rId283" Type="http://schemas.openxmlformats.org/officeDocument/2006/relationships/font" Target="fonts/Roboto-regular.fntdata"/><Relationship Id="rId169" Type="http://schemas.openxmlformats.org/officeDocument/2006/relationships/slide" Target="slides/slide99.xml"/><Relationship Id="rId168" Type="http://schemas.openxmlformats.org/officeDocument/2006/relationships/slide" Target="slides/slide98.xml"/><Relationship Id="rId289" Type="http://schemas.openxmlformats.org/officeDocument/2006/relationships/font" Target="fonts/OverlockSC-regular.fntdata"/><Relationship Id="rId167" Type="http://schemas.openxmlformats.org/officeDocument/2006/relationships/slide" Target="slides/slide97.xml"/><Relationship Id="rId288" Type="http://schemas.openxmlformats.org/officeDocument/2006/relationships/font" Target="fonts/AmaticSC-bold.fntdata"/><Relationship Id="rId166" Type="http://schemas.openxmlformats.org/officeDocument/2006/relationships/slide" Target="slides/slide96.xml"/><Relationship Id="rId287" Type="http://schemas.openxmlformats.org/officeDocument/2006/relationships/font" Target="fonts/AmaticSC-regular.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1.xml"/><Relationship Id="rId282" Type="http://schemas.openxmlformats.org/officeDocument/2006/relationships/font" Target="fonts/PoiretOne-regular.fntdata"/><Relationship Id="rId54" Type="http://schemas.openxmlformats.org/officeDocument/2006/relationships/slideMaster" Target="slideMasters/slideMaster50.xml"/><Relationship Id="rId160" Type="http://schemas.openxmlformats.org/officeDocument/2006/relationships/slide" Target="slides/slide90.xml"/><Relationship Id="rId281" Type="http://schemas.openxmlformats.org/officeDocument/2006/relationships/font" Target="fonts/ShadowsIntoLightTwo-regular.fntdata"/><Relationship Id="rId57" Type="http://schemas.openxmlformats.org/officeDocument/2006/relationships/slideMaster" Target="slideMasters/slideMaster53.xml"/><Relationship Id="rId280" Type="http://schemas.openxmlformats.org/officeDocument/2006/relationships/font" Target="fonts/PermanentMarker-regular.fntdata"/><Relationship Id="rId56" Type="http://schemas.openxmlformats.org/officeDocument/2006/relationships/slideMaster" Target="slideMasters/slideMaster52.xml"/><Relationship Id="rId159" Type="http://schemas.openxmlformats.org/officeDocument/2006/relationships/slide" Target="slides/slide89.xml"/><Relationship Id="rId59" Type="http://schemas.openxmlformats.org/officeDocument/2006/relationships/slideMaster" Target="slideMasters/slideMaster55.xml"/><Relationship Id="rId154" Type="http://schemas.openxmlformats.org/officeDocument/2006/relationships/slide" Target="slides/slide84.xml"/><Relationship Id="rId275" Type="http://schemas.openxmlformats.org/officeDocument/2006/relationships/font" Target="fonts/Inter-regular.fntdata"/><Relationship Id="rId58" Type="http://schemas.openxmlformats.org/officeDocument/2006/relationships/slideMaster" Target="slideMasters/slideMaster54.xml"/><Relationship Id="rId153" Type="http://schemas.openxmlformats.org/officeDocument/2006/relationships/slide" Target="slides/slide83.xml"/><Relationship Id="rId274" Type="http://schemas.openxmlformats.org/officeDocument/2006/relationships/font" Target="fonts/ArchitectsDaughter-regular.fntdata"/><Relationship Id="rId152" Type="http://schemas.openxmlformats.org/officeDocument/2006/relationships/slide" Target="slides/slide82.xml"/><Relationship Id="rId273" Type="http://schemas.openxmlformats.org/officeDocument/2006/relationships/font" Target="fonts/Quattrocento-bold.fntdata"/><Relationship Id="rId151" Type="http://schemas.openxmlformats.org/officeDocument/2006/relationships/slide" Target="slides/slide81.xml"/><Relationship Id="rId272" Type="http://schemas.openxmlformats.org/officeDocument/2006/relationships/font" Target="fonts/Quattrocento-regular.fntdata"/><Relationship Id="rId158" Type="http://schemas.openxmlformats.org/officeDocument/2006/relationships/slide" Target="slides/slide88.xml"/><Relationship Id="rId279" Type="http://schemas.openxmlformats.org/officeDocument/2006/relationships/font" Target="fonts/UbuntuCondensed-regular.fntdata"/><Relationship Id="rId157" Type="http://schemas.openxmlformats.org/officeDocument/2006/relationships/slide" Target="slides/slide87.xml"/><Relationship Id="rId278" Type="http://schemas.openxmlformats.org/officeDocument/2006/relationships/font" Target="fonts/Inter-boldItalic.fntdata"/><Relationship Id="rId156" Type="http://schemas.openxmlformats.org/officeDocument/2006/relationships/slide" Target="slides/slide86.xml"/><Relationship Id="rId277" Type="http://schemas.openxmlformats.org/officeDocument/2006/relationships/font" Target="fonts/Inter-italic.fntdata"/><Relationship Id="rId155" Type="http://schemas.openxmlformats.org/officeDocument/2006/relationships/slide" Target="slides/slide85.xml"/><Relationship Id="rId276" Type="http://schemas.openxmlformats.org/officeDocument/2006/relationships/font" Target="fonts/Inter-bold.fntdata"/><Relationship Id="rId107" Type="http://schemas.openxmlformats.org/officeDocument/2006/relationships/slide" Target="slides/slide37.xml"/><Relationship Id="rId228" Type="http://schemas.openxmlformats.org/officeDocument/2006/relationships/slide" Target="slides/slide158.xml"/><Relationship Id="rId106" Type="http://schemas.openxmlformats.org/officeDocument/2006/relationships/slide" Target="slides/slide36.xml"/><Relationship Id="rId227" Type="http://schemas.openxmlformats.org/officeDocument/2006/relationships/slide" Target="slides/slide157.xml"/><Relationship Id="rId105" Type="http://schemas.openxmlformats.org/officeDocument/2006/relationships/slide" Target="slides/slide35.xml"/><Relationship Id="rId226" Type="http://schemas.openxmlformats.org/officeDocument/2006/relationships/slide" Target="slides/slide156.xml"/><Relationship Id="rId104" Type="http://schemas.openxmlformats.org/officeDocument/2006/relationships/slide" Target="slides/slide34.xml"/><Relationship Id="rId225" Type="http://schemas.openxmlformats.org/officeDocument/2006/relationships/slide" Target="slides/slide155.xml"/><Relationship Id="rId109" Type="http://schemas.openxmlformats.org/officeDocument/2006/relationships/slide" Target="slides/slide39.xml"/><Relationship Id="rId108" Type="http://schemas.openxmlformats.org/officeDocument/2006/relationships/slide" Target="slides/slide38.xml"/><Relationship Id="rId229" Type="http://schemas.openxmlformats.org/officeDocument/2006/relationships/slide" Target="slides/slide159.xml"/><Relationship Id="rId220" Type="http://schemas.openxmlformats.org/officeDocument/2006/relationships/slide" Target="slides/slide150.xml"/><Relationship Id="rId341" Type="http://schemas.openxmlformats.org/officeDocument/2006/relationships/font" Target="fonts/OpenSans-boldItalic.fntdata"/><Relationship Id="rId340" Type="http://schemas.openxmlformats.org/officeDocument/2006/relationships/font" Target="fonts/OpenSans-italic.fntdata"/><Relationship Id="rId103" Type="http://schemas.openxmlformats.org/officeDocument/2006/relationships/slide" Target="slides/slide33.xml"/><Relationship Id="rId224" Type="http://schemas.openxmlformats.org/officeDocument/2006/relationships/slide" Target="slides/slide154.xml"/><Relationship Id="rId102" Type="http://schemas.openxmlformats.org/officeDocument/2006/relationships/slide" Target="slides/slide32.xml"/><Relationship Id="rId223" Type="http://schemas.openxmlformats.org/officeDocument/2006/relationships/slide" Target="slides/slide153.xml"/><Relationship Id="rId101" Type="http://schemas.openxmlformats.org/officeDocument/2006/relationships/slide" Target="slides/slide31.xml"/><Relationship Id="rId222" Type="http://schemas.openxmlformats.org/officeDocument/2006/relationships/slide" Target="slides/slide152.xml"/><Relationship Id="rId100" Type="http://schemas.openxmlformats.org/officeDocument/2006/relationships/slide" Target="slides/slide30.xml"/><Relationship Id="rId221" Type="http://schemas.openxmlformats.org/officeDocument/2006/relationships/slide" Target="slides/slide151.xml"/><Relationship Id="rId217" Type="http://schemas.openxmlformats.org/officeDocument/2006/relationships/slide" Target="slides/slide147.xml"/><Relationship Id="rId338" Type="http://schemas.openxmlformats.org/officeDocument/2006/relationships/font" Target="fonts/OpenSans-regular.fntdata"/><Relationship Id="rId216" Type="http://schemas.openxmlformats.org/officeDocument/2006/relationships/slide" Target="slides/slide146.xml"/><Relationship Id="rId337" Type="http://schemas.openxmlformats.org/officeDocument/2006/relationships/font" Target="fonts/GillSans-bold.fntdata"/><Relationship Id="rId215" Type="http://schemas.openxmlformats.org/officeDocument/2006/relationships/slide" Target="slides/slide145.xml"/><Relationship Id="rId336" Type="http://schemas.openxmlformats.org/officeDocument/2006/relationships/font" Target="fonts/GillSans-regular.fntdata"/><Relationship Id="rId214" Type="http://schemas.openxmlformats.org/officeDocument/2006/relationships/slide" Target="slides/slide144.xml"/><Relationship Id="rId335" Type="http://schemas.openxmlformats.org/officeDocument/2006/relationships/font" Target="fonts/QuattrocentoSans-boldItalic.fntdata"/><Relationship Id="rId219" Type="http://schemas.openxmlformats.org/officeDocument/2006/relationships/slide" Target="slides/slide149.xml"/><Relationship Id="rId218" Type="http://schemas.openxmlformats.org/officeDocument/2006/relationships/slide" Target="slides/slide148.xml"/><Relationship Id="rId339" Type="http://schemas.openxmlformats.org/officeDocument/2006/relationships/font" Target="fonts/OpenSans-bold.fntdata"/><Relationship Id="rId330" Type="http://schemas.openxmlformats.org/officeDocument/2006/relationships/font" Target="fonts/Tahoma-bold.fntdata"/><Relationship Id="rId213" Type="http://schemas.openxmlformats.org/officeDocument/2006/relationships/slide" Target="slides/slide143.xml"/><Relationship Id="rId334" Type="http://schemas.openxmlformats.org/officeDocument/2006/relationships/font" Target="fonts/QuattrocentoSans-italic.fntdata"/><Relationship Id="rId212" Type="http://schemas.openxmlformats.org/officeDocument/2006/relationships/slide" Target="slides/slide142.xml"/><Relationship Id="rId333" Type="http://schemas.openxmlformats.org/officeDocument/2006/relationships/font" Target="fonts/QuattrocentoSans-bold.fntdata"/><Relationship Id="rId211" Type="http://schemas.openxmlformats.org/officeDocument/2006/relationships/slide" Target="slides/slide141.xml"/><Relationship Id="rId332" Type="http://schemas.openxmlformats.org/officeDocument/2006/relationships/font" Target="fonts/QuattrocentoSans-regular.fntdata"/><Relationship Id="rId210" Type="http://schemas.openxmlformats.org/officeDocument/2006/relationships/slide" Target="slides/slide140.xml"/><Relationship Id="rId331" Type="http://schemas.openxmlformats.org/officeDocument/2006/relationships/font" Target="fonts/ComingSoon-regular.fntdata"/><Relationship Id="rId129" Type="http://schemas.openxmlformats.org/officeDocument/2006/relationships/slide" Target="slides/slide59.xml"/><Relationship Id="rId128" Type="http://schemas.openxmlformats.org/officeDocument/2006/relationships/slide" Target="slides/slide58.xml"/><Relationship Id="rId249" Type="http://schemas.openxmlformats.org/officeDocument/2006/relationships/slide" Target="slides/slide179.xml"/><Relationship Id="rId127" Type="http://schemas.openxmlformats.org/officeDocument/2006/relationships/slide" Target="slides/slide57.xml"/><Relationship Id="rId248" Type="http://schemas.openxmlformats.org/officeDocument/2006/relationships/slide" Target="slides/slide178.xml"/><Relationship Id="rId126" Type="http://schemas.openxmlformats.org/officeDocument/2006/relationships/slide" Target="slides/slide56.xml"/><Relationship Id="rId247" Type="http://schemas.openxmlformats.org/officeDocument/2006/relationships/slide" Target="slides/slide177.xml"/><Relationship Id="rId121" Type="http://schemas.openxmlformats.org/officeDocument/2006/relationships/slide" Target="slides/slide51.xml"/><Relationship Id="rId242" Type="http://schemas.openxmlformats.org/officeDocument/2006/relationships/slide" Target="slides/slide172.xml"/><Relationship Id="rId120" Type="http://schemas.openxmlformats.org/officeDocument/2006/relationships/slide" Target="slides/slide50.xml"/><Relationship Id="rId241" Type="http://schemas.openxmlformats.org/officeDocument/2006/relationships/slide" Target="slides/slide171.xml"/><Relationship Id="rId240" Type="http://schemas.openxmlformats.org/officeDocument/2006/relationships/slide" Target="slides/slide170.xml"/><Relationship Id="rId125" Type="http://schemas.openxmlformats.org/officeDocument/2006/relationships/slide" Target="slides/slide55.xml"/><Relationship Id="rId246" Type="http://schemas.openxmlformats.org/officeDocument/2006/relationships/slide" Target="slides/slide176.xml"/><Relationship Id="rId124" Type="http://schemas.openxmlformats.org/officeDocument/2006/relationships/slide" Target="slides/slide54.xml"/><Relationship Id="rId245" Type="http://schemas.openxmlformats.org/officeDocument/2006/relationships/slide" Target="slides/slide175.xml"/><Relationship Id="rId123" Type="http://schemas.openxmlformats.org/officeDocument/2006/relationships/slide" Target="slides/slide53.xml"/><Relationship Id="rId244" Type="http://schemas.openxmlformats.org/officeDocument/2006/relationships/slide" Target="slides/slide174.xml"/><Relationship Id="rId122" Type="http://schemas.openxmlformats.org/officeDocument/2006/relationships/slide" Target="slides/slide52.xml"/><Relationship Id="rId243" Type="http://schemas.openxmlformats.org/officeDocument/2006/relationships/slide" Target="slides/slide173.xml"/><Relationship Id="rId95" Type="http://schemas.openxmlformats.org/officeDocument/2006/relationships/slide" Target="slides/slide25.xml"/><Relationship Id="rId94" Type="http://schemas.openxmlformats.org/officeDocument/2006/relationships/slide" Target="slides/slide24.xml"/><Relationship Id="rId97" Type="http://schemas.openxmlformats.org/officeDocument/2006/relationships/slide" Target="slides/slide27.xml"/><Relationship Id="rId96" Type="http://schemas.openxmlformats.org/officeDocument/2006/relationships/slide" Target="slides/slide26.xml"/><Relationship Id="rId99" Type="http://schemas.openxmlformats.org/officeDocument/2006/relationships/slide" Target="slides/slide29.xml"/><Relationship Id="rId98" Type="http://schemas.openxmlformats.org/officeDocument/2006/relationships/slide" Target="slides/slide28.xml"/><Relationship Id="rId91" Type="http://schemas.openxmlformats.org/officeDocument/2006/relationships/slide" Target="slides/slide21.xml"/><Relationship Id="rId90" Type="http://schemas.openxmlformats.org/officeDocument/2006/relationships/slide" Target="slides/slide20.xml"/><Relationship Id="rId93" Type="http://schemas.openxmlformats.org/officeDocument/2006/relationships/slide" Target="slides/slide23.xml"/><Relationship Id="rId92" Type="http://schemas.openxmlformats.org/officeDocument/2006/relationships/slide" Target="slides/slide22.xml"/><Relationship Id="rId118" Type="http://schemas.openxmlformats.org/officeDocument/2006/relationships/slide" Target="slides/slide48.xml"/><Relationship Id="rId239" Type="http://schemas.openxmlformats.org/officeDocument/2006/relationships/slide" Target="slides/slide169.xml"/><Relationship Id="rId117" Type="http://schemas.openxmlformats.org/officeDocument/2006/relationships/slide" Target="slides/slide47.xml"/><Relationship Id="rId238" Type="http://schemas.openxmlformats.org/officeDocument/2006/relationships/slide" Target="slides/slide168.xml"/><Relationship Id="rId116" Type="http://schemas.openxmlformats.org/officeDocument/2006/relationships/slide" Target="slides/slide46.xml"/><Relationship Id="rId237" Type="http://schemas.openxmlformats.org/officeDocument/2006/relationships/slide" Target="slides/slide167.xml"/><Relationship Id="rId115" Type="http://schemas.openxmlformats.org/officeDocument/2006/relationships/slide" Target="slides/slide45.xml"/><Relationship Id="rId236" Type="http://schemas.openxmlformats.org/officeDocument/2006/relationships/slide" Target="slides/slide166.xml"/><Relationship Id="rId119" Type="http://schemas.openxmlformats.org/officeDocument/2006/relationships/slide" Target="slides/slide49.xml"/><Relationship Id="rId110" Type="http://schemas.openxmlformats.org/officeDocument/2006/relationships/slide" Target="slides/slide40.xml"/><Relationship Id="rId231" Type="http://schemas.openxmlformats.org/officeDocument/2006/relationships/slide" Target="slides/slide161.xml"/><Relationship Id="rId230" Type="http://schemas.openxmlformats.org/officeDocument/2006/relationships/slide" Target="slides/slide160.xml"/><Relationship Id="rId114" Type="http://schemas.openxmlformats.org/officeDocument/2006/relationships/slide" Target="slides/slide44.xml"/><Relationship Id="rId235" Type="http://schemas.openxmlformats.org/officeDocument/2006/relationships/slide" Target="slides/slide165.xml"/><Relationship Id="rId113" Type="http://schemas.openxmlformats.org/officeDocument/2006/relationships/slide" Target="slides/slide43.xml"/><Relationship Id="rId234" Type="http://schemas.openxmlformats.org/officeDocument/2006/relationships/slide" Target="slides/slide164.xml"/><Relationship Id="rId112" Type="http://schemas.openxmlformats.org/officeDocument/2006/relationships/slide" Target="slides/slide42.xml"/><Relationship Id="rId233" Type="http://schemas.openxmlformats.org/officeDocument/2006/relationships/slide" Target="slides/slide163.xml"/><Relationship Id="rId111" Type="http://schemas.openxmlformats.org/officeDocument/2006/relationships/slide" Target="slides/slide41.xml"/><Relationship Id="rId232" Type="http://schemas.openxmlformats.org/officeDocument/2006/relationships/slide" Target="slides/slide162.xml"/><Relationship Id="rId305" Type="http://schemas.openxmlformats.org/officeDocument/2006/relationships/font" Target="fonts/Questrial-regular.fntdata"/><Relationship Id="rId304" Type="http://schemas.openxmlformats.org/officeDocument/2006/relationships/font" Target="fonts/Oswald-bold.fntdata"/><Relationship Id="rId303" Type="http://schemas.openxmlformats.org/officeDocument/2006/relationships/font" Target="fonts/Oswald-regular.fntdata"/><Relationship Id="rId302" Type="http://schemas.openxmlformats.org/officeDocument/2006/relationships/font" Target="fonts/ArialBlack-regular.fntdata"/><Relationship Id="rId309" Type="http://schemas.openxmlformats.org/officeDocument/2006/relationships/font" Target="fonts/Nunito-boldItalic.fntdata"/><Relationship Id="rId308" Type="http://schemas.openxmlformats.org/officeDocument/2006/relationships/font" Target="fonts/Nunito-italic.fntdata"/><Relationship Id="rId307" Type="http://schemas.openxmlformats.org/officeDocument/2006/relationships/font" Target="fonts/Nunito-bold.fntdata"/><Relationship Id="rId306" Type="http://schemas.openxmlformats.org/officeDocument/2006/relationships/font" Target="fonts/Nunito-regular.fntdata"/><Relationship Id="rId301" Type="http://schemas.openxmlformats.org/officeDocument/2006/relationships/font" Target="fonts/JosefinSans-boldItalic.fntdata"/><Relationship Id="rId300" Type="http://schemas.openxmlformats.org/officeDocument/2006/relationships/font" Target="fonts/JosefinSans-italic.fntdata"/><Relationship Id="rId206" Type="http://schemas.openxmlformats.org/officeDocument/2006/relationships/slide" Target="slides/slide136.xml"/><Relationship Id="rId327" Type="http://schemas.openxmlformats.org/officeDocument/2006/relationships/font" Target="fonts/SourceCodePro-italic.fntdata"/><Relationship Id="rId205" Type="http://schemas.openxmlformats.org/officeDocument/2006/relationships/slide" Target="slides/slide135.xml"/><Relationship Id="rId326" Type="http://schemas.openxmlformats.org/officeDocument/2006/relationships/font" Target="fonts/SourceCodePro-bold.fntdata"/><Relationship Id="rId204" Type="http://schemas.openxmlformats.org/officeDocument/2006/relationships/slide" Target="slides/slide134.xml"/><Relationship Id="rId325" Type="http://schemas.openxmlformats.org/officeDocument/2006/relationships/font" Target="fonts/SourceCodePro-regular.fntdata"/><Relationship Id="rId203" Type="http://schemas.openxmlformats.org/officeDocument/2006/relationships/slide" Target="slides/slide133.xml"/><Relationship Id="rId324" Type="http://schemas.openxmlformats.org/officeDocument/2006/relationships/font" Target="fonts/Lobster-regular.fntdata"/><Relationship Id="rId209" Type="http://schemas.openxmlformats.org/officeDocument/2006/relationships/slide" Target="slides/slide139.xml"/><Relationship Id="rId208" Type="http://schemas.openxmlformats.org/officeDocument/2006/relationships/slide" Target="slides/slide138.xml"/><Relationship Id="rId329" Type="http://schemas.openxmlformats.org/officeDocument/2006/relationships/font" Target="fonts/Tahoma-regular.fntdata"/><Relationship Id="rId207" Type="http://schemas.openxmlformats.org/officeDocument/2006/relationships/slide" Target="slides/slide137.xml"/><Relationship Id="rId328" Type="http://schemas.openxmlformats.org/officeDocument/2006/relationships/font" Target="fonts/SourceCodePro-boldItalic.fntdata"/><Relationship Id="rId202" Type="http://schemas.openxmlformats.org/officeDocument/2006/relationships/slide" Target="slides/slide132.xml"/><Relationship Id="rId323" Type="http://schemas.openxmlformats.org/officeDocument/2006/relationships/font" Target="fonts/Economica-boldItalic.fntdata"/><Relationship Id="rId201" Type="http://schemas.openxmlformats.org/officeDocument/2006/relationships/slide" Target="slides/slide131.xml"/><Relationship Id="rId322" Type="http://schemas.openxmlformats.org/officeDocument/2006/relationships/font" Target="fonts/Economica-italic.fntdata"/><Relationship Id="rId200" Type="http://schemas.openxmlformats.org/officeDocument/2006/relationships/slide" Target="slides/slide130.xml"/><Relationship Id="rId321" Type="http://schemas.openxmlformats.org/officeDocument/2006/relationships/font" Target="fonts/Economica-bold.fntdata"/><Relationship Id="rId320" Type="http://schemas.openxmlformats.org/officeDocument/2006/relationships/font" Target="fonts/Economica-regular.fntdata"/><Relationship Id="rId316" Type="http://schemas.openxmlformats.org/officeDocument/2006/relationships/font" Target="fonts/CenturyGothic-italic.fntdata"/><Relationship Id="rId315" Type="http://schemas.openxmlformats.org/officeDocument/2006/relationships/font" Target="fonts/CenturyGothic-bold.fntdata"/><Relationship Id="rId314" Type="http://schemas.openxmlformats.org/officeDocument/2006/relationships/font" Target="fonts/CenturyGothic-regular.fntdata"/><Relationship Id="rId313" Type="http://schemas.openxmlformats.org/officeDocument/2006/relationships/font" Target="fonts/BookAntiqua-boldItalic.fntdata"/><Relationship Id="rId319" Type="http://schemas.openxmlformats.org/officeDocument/2006/relationships/font" Target="fonts/InterBlack-boldItalic.fntdata"/><Relationship Id="rId318" Type="http://schemas.openxmlformats.org/officeDocument/2006/relationships/font" Target="fonts/InterBlack-bold.fntdata"/><Relationship Id="rId317" Type="http://schemas.openxmlformats.org/officeDocument/2006/relationships/font" Target="fonts/CenturyGothic-boldItalic.fntdata"/><Relationship Id="rId312" Type="http://schemas.openxmlformats.org/officeDocument/2006/relationships/font" Target="fonts/BookAntiqua-italic.fntdata"/><Relationship Id="rId311" Type="http://schemas.openxmlformats.org/officeDocument/2006/relationships/font" Target="fonts/BookAntiqua-bold.fntdata"/><Relationship Id="rId310" Type="http://schemas.openxmlformats.org/officeDocument/2006/relationships/font" Target="fonts/BookAntiqu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331d9e12a3b_0_337: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p:txBody>
      </p:sp>
      <p:sp>
        <p:nvSpPr>
          <p:cNvPr id="3555" name="Google Shape;3555;g331d9e12a3b_0_337: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g331d9e12a3b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2.2.a</a:t>
            </a:r>
            <a:endParaRPr/>
          </a:p>
          <a:p>
            <a:pPr indent="0" lvl="0" marL="0" rtl="0" algn="l">
              <a:spcBef>
                <a:spcPts val="0"/>
              </a:spcBef>
              <a:spcAft>
                <a:spcPts val="0"/>
              </a:spcAft>
              <a:buNone/>
            </a:pPr>
            <a:r>
              <a:rPr lang="zh-CN"/>
              <a:t>1.2.a</a:t>
            </a:r>
            <a:endParaRPr/>
          </a:p>
        </p:txBody>
      </p:sp>
      <p:sp>
        <p:nvSpPr>
          <p:cNvPr id="3642" name="Google Shape;3642;g331d9e12a3b_0_117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4" name="Shape 4584"/>
        <p:cNvGrpSpPr/>
        <p:nvPr/>
      </p:nvGrpSpPr>
      <p:grpSpPr>
        <a:xfrm>
          <a:off x="0" y="0"/>
          <a:ext cx="0" cy="0"/>
          <a:chOff x="0" y="0"/>
          <a:chExt cx="0" cy="0"/>
        </a:xfrm>
      </p:grpSpPr>
      <p:sp>
        <p:nvSpPr>
          <p:cNvPr id="4585" name="Google Shape;4585;g33c5e4031bd_0_52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6" name="Google Shape;4586;g33c5e4031bd_0_5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g33c5e4031bd_0_5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5" name="Google Shape;4595;g33c5e4031bd_0_5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g33c5e4031bd_0_5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2" name="Google Shape;4602;g33c5e4031bd_0_5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g33c5e4031bd_0_5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0" name="Google Shape;4610;g33c5e4031bd_0_5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33c5e4031bd_0_5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33c5e4031bd_0_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33c5e4031bd_0_546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2" name="Google Shape;4622;g33c5e4031bd_0_5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6" name="Shape 4626"/>
        <p:cNvGrpSpPr/>
        <p:nvPr/>
      </p:nvGrpSpPr>
      <p:grpSpPr>
        <a:xfrm>
          <a:off x="0" y="0"/>
          <a:ext cx="0" cy="0"/>
          <a:chOff x="0" y="0"/>
          <a:chExt cx="0" cy="0"/>
        </a:xfrm>
      </p:grpSpPr>
      <p:sp>
        <p:nvSpPr>
          <p:cNvPr id="4627" name="Google Shape;4627;g33c5e4031bd_0_54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8" name="Google Shape;4628;g33c5e4031bd_0_5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33c5e4031bd_0_55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3" name="Google Shape;4633;g33c5e4031bd_0_5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8" name="Shape 4638"/>
        <p:cNvGrpSpPr/>
        <p:nvPr/>
      </p:nvGrpSpPr>
      <p:grpSpPr>
        <a:xfrm>
          <a:off x="0" y="0"/>
          <a:ext cx="0" cy="0"/>
          <a:chOff x="0" y="0"/>
          <a:chExt cx="0" cy="0"/>
        </a:xfrm>
      </p:grpSpPr>
      <p:sp>
        <p:nvSpPr>
          <p:cNvPr id="4639" name="Google Shape;4639;g33c5e4031bd_0_55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0" name="Google Shape;4640;g33c5e4031bd_0_5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g33c5e4031bd_0_56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7" name="Google Shape;4647;g33c5e4031bd_0_5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g331d9e12a3b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a:p>
            <a:pPr indent="0" lvl="0" marL="0" rtl="0" algn="l">
              <a:spcBef>
                <a:spcPts val="0"/>
              </a:spcBef>
              <a:spcAft>
                <a:spcPts val="0"/>
              </a:spcAft>
              <a:buNone/>
            </a:pPr>
            <a:r>
              <a:rPr lang="zh-CN">
                <a:solidFill>
                  <a:schemeClr val="dk1"/>
                </a:solidFill>
              </a:rPr>
              <a:t>1.3.a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CV 1.1.a 1.3.a 2.2.b</a:t>
            </a:r>
            <a:endParaRPr>
              <a:solidFill>
                <a:schemeClr val="dk1"/>
              </a:solidFill>
            </a:endParaRPr>
          </a:p>
          <a:p>
            <a:pPr indent="0" lvl="0" marL="0" rtl="0" algn="l">
              <a:spcBef>
                <a:spcPts val="0"/>
              </a:spcBef>
              <a:spcAft>
                <a:spcPts val="0"/>
              </a:spcAft>
              <a:buNone/>
            </a:pPr>
            <a:r>
              <a:rPr lang="zh-CN">
                <a:solidFill>
                  <a:schemeClr val="dk1"/>
                </a:solidFill>
              </a:rPr>
              <a:t>LLM 1.1.a</a:t>
            </a:r>
            <a:endParaRPr>
              <a:solidFill>
                <a:schemeClr val="dk1"/>
              </a:solidFill>
            </a:endParaRPr>
          </a:p>
          <a:p>
            <a:pPr indent="0" lvl="0" marL="0" rtl="0" algn="l">
              <a:spcBef>
                <a:spcPts val="0"/>
              </a:spcBef>
              <a:spcAft>
                <a:spcPts val="0"/>
              </a:spcAft>
              <a:buNone/>
            </a:pPr>
            <a:r>
              <a:rPr lang="zh-CN">
                <a:solidFill>
                  <a:schemeClr val="dk1"/>
                </a:solidFill>
              </a:rPr>
              <a:t>CV+LLM 2.2.b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650" name="Google Shape;3650;g331d9e12a3b_0_121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33c5e4031bd_0_56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33c5e4031bd_0_5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8" name="Shape 4658"/>
        <p:cNvGrpSpPr/>
        <p:nvPr/>
      </p:nvGrpSpPr>
      <p:grpSpPr>
        <a:xfrm>
          <a:off x="0" y="0"/>
          <a:ext cx="0" cy="0"/>
          <a:chOff x="0" y="0"/>
          <a:chExt cx="0" cy="0"/>
        </a:xfrm>
      </p:grpSpPr>
      <p:sp>
        <p:nvSpPr>
          <p:cNvPr id="4659" name="Google Shape;4659;g33c5e4031bd_0_57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660" name="Google Shape;4660;g33c5e4031bd_0_5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1" name="Google Shape;4661;g33c5e4031bd_0_57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6" name="Shape 4666"/>
        <p:cNvGrpSpPr/>
        <p:nvPr/>
      </p:nvGrpSpPr>
      <p:grpSpPr>
        <a:xfrm>
          <a:off x="0" y="0"/>
          <a:ext cx="0" cy="0"/>
          <a:chOff x="0" y="0"/>
          <a:chExt cx="0" cy="0"/>
        </a:xfrm>
      </p:grpSpPr>
      <p:sp>
        <p:nvSpPr>
          <p:cNvPr id="4667" name="Google Shape;4667;g33c5e4031bd_0_580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668" name="Google Shape;4668;g33c5e4031bd_0_5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9" name="Google Shape;4669;g33c5e4031bd_0_5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g33c5e4031bd_0_58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g33c5e4031bd_0_5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5" name="Shape 4695"/>
        <p:cNvGrpSpPr/>
        <p:nvPr/>
      </p:nvGrpSpPr>
      <p:grpSpPr>
        <a:xfrm>
          <a:off x="0" y="0"/>
          <a:ext cx="0" cy="0"/>
          <a:chOff x="0" y="0"/>
          <a:chExt cx="0" cy="0"/>
        </a:xfrm>
      </p:grpSpPr>
      <p:sp>
        <p:nvSpPr>
          <p:cNvPr id="4696" name="Google Shape;4696;g33c5e4031bd_0_60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g33c5e4031bd_0_6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0" name="Shape 4710"/>
        <p:cNvGrpSpPr/>
        <p:nvPr/>
      </p:nvGrpSpPr>
      <p:grpSpPr>
        <a:xfrm>
          <a:off x="0" y="0"/>
          <a:ext cx="0" cy="0"/>
          <a:chOff x="0" y="0"/>
          <a:chExt cx="0" cy="0"/>
        </a:xfrm>
      </p:grpSpPr>
      <p:sp>
        <p:nvSpPr>
          <p:cNvPr id="4711" name="Google Shape;4711;g33c5e4031bd_0_60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12" name="Google Shape;4712;g33c5e4031bd_0_60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3" name="Google Shape;4713;g33c5e4031bd_0_60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g33c5e4031bd_0_61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19" name="Google Shape;4719;g33c5e4031bd_0_6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0" name="Google Shape;4720;g33c5e4031bd_0_6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5" name="Shape 4725"/>
        <p:cNvGrpSpPr/>
        <p:nvPr/>
      </p:nvGrpSpPr>
      <p:grpSpPr>
        <a:xfrm>
          <a:off x="0" y="0"/>
          <a:ext cx="0" cy="0"/>
          <a:chOff x="0" y="0"/>
          <a:chExt cx="0" cy="0"/>
        </a:xfrm>
      </p:grpSpPr>
      <p:sp>
        <p:nvSpPr>
          <p:cNvPr id="4726" name="Google Shape;4726;g33c5e4031bd_0_62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727" name="Google Shape;4727;g33c5e4031bd_0_6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8" name="Google Shape;4728;g33c5e4031bd_0_6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33c5e4031bd_0_65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g33c5e4031bd_0_65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1" name="Shape 4741"/>
        <p:cNvGrpSpPr/>
        <p:nvPr/>
      </p:nvGrpSpPr>
      <p:grpSpPr>
        <a:xfrm>
          <a:off x="0" y="0"/>
          <a:ext cx="0" cy="0"/>
          <a:chOff x="0" y="0"/>
          <a:chExt cx="0" cy="0"/>
        </a:xfrm>
      </p:grpSpPr>
      <p:sp>
        <p:nvSpPr>
          <p:cNvPr id="4742" name="Google Shape;4742;g33c5e4031bd_0_66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g33c5e4031bd_0_66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g331d9e12a3b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a:p>
            <a:pPr indent="0" lvl="0" marL="0" rtl="0" algn="l">
              <a:spcBef>
                <a:spcPts val="0"/>
              </a:spcBef>
              <a:spcAft>
                <a:spcPts val="0"/>
              </a:spcAft>
              <a:buNone/>
            </a:pPr>
            <a:r>
              <a:rPr lang="zh-CN"/>
              <a:t>2.3.a</a:t>
            </a:r>
            <a:endParaRPr/>
          </a:p>
        </p:txBody>
      </p:sp>
      <p:sp>
        <p:nvSpPr>
          <p:cNvPr id="3658" name="Google Shape;3658;g331d9e12a3b_0_126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g33c5e4031bd_0_67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g33c5e4031bd_0_67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7" name="Shape 4757"/>
        <p:cNvGrpSpPr/>
        <p:nvPr/>
      </p:nvGrpSpPr>
      <p:grpSpPr>
        <a:xfrm>
          <a:off x="0" y="0"/>
          <a:ext cx="0" cy="0"/>
          <a:chOff x="0" y="0"/>
          <a:chExt cx="0" cy="0"/>
        </a:xfrm>
      </p:grpSpPr>
      <p:sp>
        <p:nvSpPr>
          <p:cNvPr id="4758" name="Google Shape;4758;g33c5e4031bd_0_67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g33c5e4031bd_0_6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g33c5e4031bd_0_68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g33c5e4031bd_0_68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2" name="Shape 4772"/>
        <p:cNvGrpSpPr/>
        <p:nvPr/>
      </p:nvGrpSpPr>
      <p:grpSpPr>
        <a:xfrm>
          <a:off x="0" y="0"/>
          <a:ext cx="0" cy="0"/>
          <a:chOff x="0" y="0"/>
          <a:chExt cx="0" cy="0"/>
        </a:xfrm>
      </p:grpSpPr>
      <p:sp>
        <p:nvSpPr>
          <p:cNvPr id="4773" name="Google Shape;4773;g33c5e4031bd_0_69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g33c5e4031bd_0_6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g33c5e4031bd_0_70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g33c5e4031bd_0_70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g33c5e4031bd_0_70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zh-CN" sz="1200" u="none" cap="none" strike="noStrike"/>
              <a:t>*</a:t>
            </a:r>
            <a:endParaRPr/>
          </a:p>
        </p:txBody>
      </p:sp>
      <p:sp>
        <p:nvSpPr>
          <p:cNvPr id="4795" name="Google Shape;4795;g33c5e4031bd_0_70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6" name="Google Shape;4796;g33c5e4031bd_0_70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1" name="Shape 4801"/>
        <p:cNvGrpSpPr/>
        <p:nvPr/>
      </p:nvGrpSpPr>
      <p:grpSpPr>
        <a:xfrm>
          <a:off x="0" y="0"/>
          <a:ext cx="0" cy="0"/>
          <a:chOff x="0" y="0"/>
          <a:chExt cx="0" cy="0"/>
        </a:xfrm>
      </p:grpSpPr>
      <p:sp>
        <p:nvSpPr>
          <p:cNvPr id="4802" name="Google Shape;4802;g33c5e4031bd_0_7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g33c5e4031bd_0_7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g33c5e4031bd_0_7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33c5e4031bd_0_7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33c5e4031bd_0_7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33c5e4031bd_0_7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g33c5e4031bd_0_75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g33c5e4031bd_0_7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7" name="Shape 3667"/>
        <p:cNvGrpSpPr/>
        <p:nvPr/>
      </p:nvGrpSpPr>
      <p:grpSpPr>
        <a:xfrm>
          <a:off x="0" y="0"/>
          <a:ext cx="0" cy="0"/>
          <a:chOff x="0" y="0"/>
          <a:chExt cx="0" cy="0"/>
        </a:xfrm>
      </p:grpSpPr>
      <p:sp>
        <p:nvSpPr>
          <p:cNvPr id="3668" name="Google Shape;3668;g331d9e12a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p:txBody>
      </p:sp>
      <p:sp>
        <p:nvSpPr>
          <p:cNvPr id="3669" name="Google Shape;3669;g331d9e12a3b_0_13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4" name="Shape 4834"/>
        <p:cNvGrpSpPr/>
        <p:nvPr/>
      </p:nvGrpSpPr>
      <p:grpSpPr>
        <a:xfrm>
          <a:off x="0" y="0"/>
          <a:ext cx="0" cy="0"/>
          <a:chOff x="0" y="0"/>
          <a:chExt cx="0" cy="0"/>
        </a:xfrm>
      </p:grpSpPr>
      <p:sp>
        <p:nvSpPr>
          <p:cNvPr id="4835" name="Google Shape;4835;g33c5e4031bd_0_7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36" name="Google Shape;4836;g33c5e4031bd_0_79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37" name="Google Shape;4837;g33c5e4031bd_0_79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33c5e4031bd_0_8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46" name="Google Shape;4846;g33c5e4031bd_0_80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47" name="Google Shape;4847;g33c5e4031bd_0_80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5" name="Shape 4855"/>
        <p:cNvGrpSpPr/>
        <p:nvPr/>
      </p:nvGrpSpPr>
      <p:grpSpPr>
        <a:xfrm>
          <a:off x="0" y="0"/>
          <a:ext cx="0" cy="0"/>
          <a:chOff x="0" y="0"/>
          <a:chExt cx="0" cy="0"/>
        </a:xfrm>
      </p:grpSpPr>
      <p:sp>
        <p:nvSpPr>
          <p:cNvPr id="4856" name="Google Shape;4856;g33c5e4031bd_0_8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7" name="Google Shape;4857;g33c5e4031bd_0_80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58" name="Google Shape;4858;g33c5e4031bd_0_808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4" name="Shape 4864"/>
        <p:cNvGrpSpPr/>
        <p:nvPr/>
      </p:nvGrpSpPr>
      <p:grpSpPr>
        <a:xfrm>
          <a:off x="0" y="0"/>
          <a:ext cx="0" cy="0"/>
          <a:chOff x="0" y="0"/>
          <a:chExt cx="0" cy="0"/>
        </a:xfrm>
      </p:grpSpPr>
      <p:sp>
        <p:nvSpPr>
          <p:cNvPr id="4865" name="Google Shape;4865;g33c5e4031bd_0_8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6" name="Google Shape;4866;g33c5e4031bd_0_81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867" name="Google Shape;4867;g33c5e4031bd_0_81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7" name="Shape 4897"/>
        <p:cNvGrpSpPr/>
        <p:nvPr/>
      </p:nvGrpSpPr>
      <p:grpSpPr>
        <a:xfrm>
          <a:off x="0" y="0"/>
          <a:ext cx="0" cy="0"/>
          <a:chOff x="0" y="0"/>
          <a:chExt cx="0" cy="0"/>
        </a:xfrm>
      </p:grpSpPr>
      <p:sp>
        <p:nvSpPr>
          <p:cNvPr id="4898" name="Google Shape;4898;g33c5e4031bd_0_8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9" name="Google Shape;4899;g33c5e4031bd_0_82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00" name="Google Shape;4900;g33c5e4031bd_0_82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33c5e4031bd_0_8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12" name="Google Shape;4912;g33c5e4031bd_0_83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13" name="Google Shape;4913;g33c5e4031bd_0_83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33c5e4031bd_0_8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21" name="Google Shape;4921;g33c5e4031bd_0_84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800" u="none" cap="none" strike="noStrike"/>
          </a:p>
        </p:txBody>
      </p:sp>
      <p:sp>
        <p:nvSpPr>
          <p:cNvPr id="4922" name="Google Shape;4922;g33c5e4031bd_0_84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9" name="Shape 4959"/>
        <p:cNvGrpSpPr/>
        <p:nvPr/>
      </p:nvGrpSpPr>
      <p:grpSpPr>
        <a:xfrm>
          <a:off x="0" y="0"/>
          <a:ext cx="0" cy="0"/>
          <a:chOff x="0" y="0"/>
          <a:chExt cx="0" cy="0"/>
        </a:xfrm>
      </p:grpSpPr>
      <p:sp>
        <p:nvSpPr>
          <p:cNvPr id="4960" name="Google Shape;4960;g33c5e4031bd_0_86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g33c5e4031bd_0_8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g33c5e4031bd_0_86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g33c5e4031bd_0_86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2" name="Shape 4982"/>
        <p:cNvGrpSpPr/>
        <p:nvPr/>
      </p:nvGrpSpPr>
      <p:grpSpPr>
        <a:xfrm>
          <a:off x="0" y="0"/>
          <a:ext cx="0" cy="0"/>
          <a:chOff x="0" y="0"/>
          <a:chExt cx="0" cy="0"/>
        </a:xfrm>
      </p:grpSpPr>
      <p:sp>
        <p:nvSpPr>
          <p:cNvPr id="4983" name="Google Shape;4983;g33c5e4031bd_0_87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g33c5e4031bd_0_87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g331d9e12a3b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2.1.e</a:t>
            </a:r>
            <a:endParaRPr/>
          </a:p>
          <a:p>
            <a:pPr indent="0" lvl="0" marL="0" rtl="0" algn="l">
              <a:spcBef>
                <a:spcPts val="0"/>
              </a:spcBef>
              <a:spcAft>
                <a:spcPts val="0"/>
              </a:spcAft>
              <a:buNone/>
            </a:pPr>
            <a:r>
              <a:rPr lang="zh-CN"/>
              <a:t>2.2.a</a:t>
            </a:r>
            <a:endParaRPr/>
          </a:p>
          <a:p>
            <a:pPr indent="0" lvl="0" marL="0" rtl="0" algn="l">
              <a:spcBef>
                <a:spcPts val="0"/>
              </a:spcBef>
              <a:spcAft>
                <a:spcPts val="0"/>
              </a:spcAft>
              <a:buNone/>
            </a:pPr>
            <a:r>
              <a:rPr lang="zh-CN"/>
              <a:t>2.3.b</a:t>
            </a:r>
            <a:endParaRPr/>
          </a:p>
        </p:txBody>
      </p:sp>
      <p:sp>
        <p:nvSpPr>
          <p:cNvPr id="3679" name="Google Shape;3679;g331d9e12a3b_0_135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g33c5e4031bd_0_87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g33c5e4031bd_0_8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5" name="Shape 5005"/>
        <p:cNvGrpSpPr/>
        <p:nvPr/>
      </p:nvGrpSpPr>
      <p:grpSpPr>
        <a:xfrm>
          <a:off x="0" y="0"/>
          <a:ext cx="0" cy="0"/>
          <a:chOff x="0" y="0"/>
          <a:chExt cx="0" cy="0"/>
        </a:xfrm>
      </p:grpSpPr>
      <p:sp>
        <p:nvSpPr>
          <p:cNvPr id="5006" name="Google Shape;5006;g33c5e4031bd_0_88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g33c5e4031bd_0_88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g33c5e4031bd_0_89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g33c5e4031bd_0_89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g33c5e4031bd_0_90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g33c5e4031bd_0_90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g33c5e4031bd_0_91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g33c5e4031bd_0_9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g33c5e4031bd_0_9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g33c5e4031bd_0_9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g33c5e4031bd_0_92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g33c5e4031bd_0_92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g33c5e4031bd_0_93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g33c5e4031bd_0_9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g33c5e4031bd_0_94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g33c5e4031bd_0_9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g33c5e4031bd_0_95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g33c5e4031bd_0_9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331d9e12a3b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p:txBody>
      </p:sp>
      <p:sp>
        <p:nvSpPr>
          <p:cNvPr id="3691" name="Google Shape;3691;g331d9e12a3b_0_139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33c5e4031bd_0_9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33c5e4031bd_0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g33c5e4031bd_0_97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9" name="Google Shape;5079;g33c5e4031bd_0_9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g33c5e4031bd_0_98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6" name="Google Shape;5086;g33c5e4031bd_0_9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g33c5e4031bd_0_10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4" name="Google Shape;5094;g33c5e4031bd_0_10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g33c5e4031bd_0_100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0" name="Google Shape;5100;g33c5e4031bd_0_10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g33c5e4031bd_0_10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6" name="Google Shape;5106;g33c5e4031bd_0_10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g33c5e4031bd_0_10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1" name="Google Shape;5111;g33c5e4031bd_0_10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5" name="Shape 5115"/>
        <p:cNvGrpSpPr/>
        <p:nvPr/>
      </p:nvGrpSpPr>
      <p:grpSpPr>
        <a:xfrm>
          <a:off x="0" y="0"/>
          <a:ext cx="0" cy="0"/>
          <a:chOff x="0" y="0"/>
          <a:chExt cx="0" cy="0"/>
        </a:xfrm>
      </p:grpSpPr>
      <p:sp>
        <p:nvSpPr>
          <p:cNvPr id="5116" name="Google Shape;5116;g33c5e4031bd_0_10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7" name="Google Shape;5117;g33c5e4031bd_0_10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2" name="Shape 5122"/>
        <p:cNvGrpSpPr/>
        <p:nvPr/>
      </p:nvGrpSpPr>
      <p:grpSpPr>
        <a:xfrm>
          <a:off x="0" y="0"/>
          <a:ext cx="0" cy="0"/>
          <a:chOff x="0" y="0"/>
          <a:chExt cx="0" cy="0"/>
        </a:xfrm>
      </p:grpSpPr>
      <p:sp>
        <p:nvSpPr>
          <p:cNvPr id="5123" name="Google Shape;5123;g33c5e4031bd_0_10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4" name="Google Shape;5124;g33c5e4031bd_0_10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9" name="Shape 5129"/>
        <p:cNvGrpSpPr/>
        <p:nvPr/>
      </p:nvGrpSpPr>
      <p:grpSpPr>
        <a:xfrm>
          <a:off x="0" y="0"/>
          <a:ext cx="0" cy="0"/>
          <a:chOff x="0" y="0"/>
          <a:chExt cx="0" cy="0"/>
        </a:xfrm>
      </p:grpSpPr>
      <p:sp>
        <p:nvSpPr>
          <p:cNvPr id="5130" name="Google Shape;5130;g33c5e4031bd_0_102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1" name="Google Shape;5131;g33c5e4031bd_0_10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331d9e12a3b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1.3.a</a:t>
            </a:r>
            <a:endParaRPr/>
          </a:p>
          <a:p>
            <a:pPr indent="0" lvl="0" marL="0" rtl="0" algn="l">
              <a:spcBef>
                <a:spcPts val="0"/>
              </a:spcBef>
              <a:spcAft>
                <a:spcPts val="0"/>
              </a:spcAft>
              <a:buNone/>
            </a:pPr>
            <a:r>
              <a:rPr lang="zh-CN"/>
              <a:t>1.3.c</a:t>
            </a:r>
            <a:endParaRPr/>
          </a:p>
          <a:p>
            <a:pPr indent="0" lvl="0" marL="0" rtl="0" algn="l">
              <a:spcBef>
                <a:spcPts val="0"/>
              </a:spcBef>
              <a:spcAft>
                <a:spcPts val="0"/>
              </a:spcAft>
              <a:buNone/>
            </a:pPr>
            <a:r>
              <a:rPr lang="zh-CN"/>
              <a:t>2.2.b</a:t>
            </a:r>
            <a:endParaRPr/>
          </a:p>
        </p:txBody>
      </p:sp>
      <p:sp>
        <p:nvSpPr>
          <p:cNvPr id="3699" name="Google Shape;3699;g331d9e12a3b_0_143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9" name="Shape 5139"/>
        <p:cNvGrpSpPr/>
        <p:nvPr/>
      </p:nvGrpSpPr>
      <p:grpSpPr>
        <a:xfrm>
          <a:off x="0" y="0"/>
          <a:ext cx="0" cy="0"/>
          <a:chOff x="0" y="0"/>
          <a:chExt cx="0" cy="0"/>
        </a:xfrm>
      </p:grpSpPr>
      <p:sp>
        <p:nvSpPr>
          <p:cNvPr id="5140" name="Google Shape;5140;g33c5e4031bd_0_10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1" name="Google Shape;5141;g33c5e4031bd_0_10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g33c5e4031bd_0_10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9" name="Google Shape;5149;g33c5e4031bd_0_10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3" name="Shape 5153"/>
        <p:cNvGrpSpPr/>
        <p:nvPr/>
      </p:nvGrpSpPr>
      <p:grpSpPr>
        <a:xfrm>
          <a:off x="0" y="0"/>
          <a:ext cx="0" cy="0"/>
          <a:chOff x="0" y="0"/>
          <a:chExt cx="0" cy="0"/>
        </a:xfrm>
      </p:grpSpPr>
      <p:sp>
        <p:nvSpPr>
          <p:cNvPr id="5154" name="Google Shape;5154;g33c5e4031bd_0_10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5" name="Google Shape;5155;g33c5e4031bd_0_10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33c5e4031bd_0_10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33c5e4031bd_0_10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g33c5e4031bd_0_1060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1" name="Google Shape;5171;g33c5e4031bd_0_10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8" name="Shape 5178"/>
        <p:cNvGrpSpPr/>
        <p:nvPr/>
      </p:nvGrpSpPr>
      <p:grpSpPr>
        <a:xfrm>
          <a:off x="0" y="0"/>
          <a:ext cx="0" cy="0"/>
          <a:chOff x="0" y="0"/>
          <a:chExt cx="0" cy="0"/>
        </a:xfrm>
      </p:grpSpPr>
      <p:sp>
        <p:nvSpPr>
          <p:cNvPr id="5179" name="Google Shape;5179;g33c5e4031bd_0_106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0" name="Google Shape;5180;g33c5e4031bd_0_10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7" name="Shape 5197"/>
        <p:cNvGrpSpPr/>
        <p:nvPr/>
      </p:nvGrpSpPr>
      <p:grpSpPr>
        <a:xfrm>
          <a:off x="0" y="0"/>
          <a:ext cx="0" cy="0"/>
          <a:chOff x="0" y="0"/>
          <a:chExt cx="0" cy="0"/>
        </a:xfrm>
      </p:grpSpPr>
      <p:sp>
        <p:nvSpPr>
          <p:cNvPr id="5198" name="Google Shape;5198;g33c5e4031bd_0_107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9" name="Google Shape;5199;g33c5e4031bd_0_10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g33c5e4031bd_0_10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3" name="Google Shape;5213;g33c5e4031bd_0_10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g33c5e4031bd_0_107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9" name="Google Shape;5219;g33c5e4031bd_0_10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3" name="Shape 5223"/>
        <p:cNvGrpSpPr/>
        <p:nvPr/>
      </p:nvGrpSpPr>
      <p:grpSpPr>
        <a:xfrm>
          <a:off x="0" y="0"/>
          <a:ext cx="0" cy="0"/>
          <a:chOff x="0" y="0"/>
          <a:chExt cx="0" cy="0"/>
        </a:xfrm>
      </p:grpSpPr>
      <p:sp>
        <p:nvSpPr>
          <p:cNvPr id="5224" name="Google Shape;5224;g33c5e4031bd_0_108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5" name="Google Shape;5225;g33c5e4031bd_0_10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331d9e12a3b_0_1524:notes"/>
          <p:cNvSpPr txBox="1"/>
          <p:nvPr>
            <p:ph idx="1" type="body"/>
          </p:nvPr>
        </p:nvSpPr>
        <p:spPr>
          <a:xfrm>
            <a:off x="685800" y="4344025"/>
            <a:ext cx="5486400" cy="41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g331d9e12a3b_0_1524: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g33c5e4031bd_0_10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2" name="Google Shape;5262;g33c5e4031bd_0_10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33c5e4031bd_0_1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33c5e4031bd_0_1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g33c5e4031bd_0_1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4" name="Google Shape;5274;g33c5e4031bd_0_1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g33c5e4031bd_0_11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33c5e4031bd_0_1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4" name="Shape 5284"/>
        <p:cNvGrpSpPr/>
        <p:nvPr/>
      </p:nvGrpSpPr>
      <p:grpSpPr>
        <a:xfrm>
          <a:off x="0" y="0"/>
          <a:ext cx="0" cy="0"/>
          <a:chOff x="0" y="0"/>
          <a:chExt cx="0" cy="0"/>
        </a:xfrm>
      </p:grpSpPr>
      <p:sp>
        <p:nvSpPr>
          <p:cNvPr id="5285" name="Google Shape;5285;g33c5e4031bd_0_11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6" name="Google Shape;5286;g33c5e4031bd_0_1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1" name="Shape 5291"/>
        <p:cNvGrpSpPr/>
        <p:nvPr/>
      </p:nvGrpSpPr>
      <p:grpSpPr>
        <a:xfrm>
          <a:off x="0" y="0"/>
          <a:ext cx="0" cy="0"/>
          <a:chOff x="0" y="0"/>
          <a:chExt cx="0" cy="0"/>
        </a:xfrm>
      </p:grpSpPr>
      <p:sp>
        <p:nvSpPr>
          <p:cNvPr id="5292" name="Google Shape;5292;g33c5e4031bd_0_1130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3" name="Google Shape;5293;g33c5e4031bd_0_1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8" name="Shape 5298"/>
        <p:cNvGrpSpPr/>
        <p:nvPr/>
      </p:nvGrpSpPr>
      <p:grpSpPr>
        <a:xfrm>
          <a:off x="0" y="0"/>
          <a:ext cx="0" cy="0"/>
          <a:chOff x="0" y="0"/>
          <a:chExt cx="0" cy="0"/>
        </a:xfrm>
      </p:grpSpPr>
      <p:sp>
        <p:nvSpPr>
          <p:cNvPr id="5299" name="Google Shape;5299;g33c5e4031bd_0_1132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0" name="Google Shape;5300;g33c5e4031bd_0_1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6" name="Shape 5306"/>
        <p:cNvGrpSpPr/>
        <p:nvPr/>
      </p:nvGrpSpPr>
      <p:grpSpPr>
        <a:xfrm>
          <a:off x="0" y="0"/>
          <a:ext cx="0" cy="0"/>
          <a:chOff x="0" y="0"/>
          <a:chExt cx="0" cy="0"/>
        </a:xfrm>
      </p:grpSpPr>
      <p:sp>
        <p:nvSpPr>
          <p:cNvPr id="5307" name="Google Shape;5307;g33c5e4031bd_0_1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8" name="Google Shape;5308;g33c5e4031bd_0_1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g33c5e4031bd_0_1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5" name="Google Shape;5315;g33c5e4031bd_0_1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g33c5e4031bd_0_1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2" name="Google Shape;5322;g33c5e4031bd_0_1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331d9e12a3b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g331d9e12a3b_0_1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33c5e4031bd_0_1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33c5e4031bd_0_1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4" name="Shape 5344"/>
        <p:cNvGrpSpPr/>
        <p:nvPr/>
      </p:nvGrpSpPr>
      <p:grpSpPr>
        <a:xfrm>
          <a:off x="0" y="0"/>
          <a:ext cx="0" cy="0"/>
          <a:chOff x="0" y="0"/>
          <a:chExt cx="0" cy="0"/>
        </a:xfrm>
      </p:grpSpPr>
      <p:sp>
        <p:nvSpPr>
          <p:cNvPr id="5345" name="Google Shape;5345;g33c5e4031bd_0_1170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6" name="Google Shape;5346;g33c5e4031bd_0_1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1" name="Shape 5351"/>
        <p:cNvGrpSpPr/>
        <p:nvPr/>
      </p:nvGrpSpPr>
      <p:grpSpPr>
        <a:xfrm>
          <a:off x="0" y="0"/>
          <a:ext cx="0" cy="0"/>
          <a:chOff x="0" y="0"/>
          <a:chExt cx="0" cy="0"/>
        </a:xfrm>
      </p:grpSpPr>
      <p:sp>
        <p:nvSpPr>
          <p:cNvPr id="5352" name="Google Shape;5352;g33c5e4031bd_0_1172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3" name="Google Shape;5353;g33c5e4031bd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1" name="Shape 5361"/>
        <p:cNvGrpSpPr/>
        <p:nvPr/>
      </p:nvGrpSpPr>
      <p:grpSpPr>
        <a:xfrm>
          <a:off x="0" y="0"/>
          <a:ext cx="0" cy="0"/>
          <a:chOff x="0" y="0"/>
          <a:chExt cx="0" cy="0"/>
        </a:xfrm>
      </p:grpSpPr>
      <p:sp>
        <p:nvSpPr>
          <p:cNvPr id="5362" name="Google Shape;5362;g33c5e4031bd_0_1174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3" name="Google Shape;5363;g33c5e4031bd_0_1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33c5e4031bd_0_118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33c5e4031bd_0_1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8" name="Shape 5378"/>
        <p:cNvGrpSpPr/>
        <p:nvPr/>
      </p:nvGrpSpPr>
      <p:grpSpPr>
        <a:xfrm>
          <a:off x="0" y="0"/>
          <a:ext cx="0" cy="0"/>
          <a:chOff x="0" y="0"/>
          <a:chExt cx="0" cy="0"/>
        </a:xfrm>
      </p:grpSpPr>
      <p:sp>
        <p:nvSpPr>
          <p:cNvPr id="5379" name="Google Shape;5379;g33c5e4031bd_0_118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0" name="Google Shape;5380;g33c5e4031bd_0_1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g33c5e4031bd_0_119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7" name="Google Shape;5387;g33c5e4031bd_0_1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0" name="Shape 5400"/>
        <p:cNvGrpSpPr/>
        <p:nvPr/>
      </p:nvGrpSpPr>
      <p:grpSpPr>
        <a:xfrm>
          <a:off x="0" y="0"/>
          <a:ext cx="0" cy="0"/>
          <a:chOff x="0" y="0"/>
          <a:chExt cx="0" cy="0"/>
        </a:xfrm>
      </p:grpSpPr>
      <p:sp>
        <p:nvSpPr>
          <p:cNvPr id="5401" name="Google Shape;5401;g33c5e4031bd_0_120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2" name="Google Shape;5402;g33c5e4031bd_0_1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Try with "</a:t>
            </a:r>
            <a:endParaRPr/>
          </a:p>
          <a:p>
            <a:pPr indent="0" lvl="0" marL="0" rtl="0" algn="l">
              <a:spcBef>
                <a:spcPts val="0"/>
              </a:spcBef>
              <a:spcAft>
                <a:spcPts val="0"/>
              </a:spcAft>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7" name="Shape 5407"/>
        <p:cNvGrpSpPr/>
        <p:nvPr/>
      </p:nvGrpSpPr>
      <p:grpSpPr>
        <a:xfrm>
          <a:off x="0" y="0"/>
          <a:ext cx="0" cy="0"/>
          <a:chOff x="0" y="0"/>
          <a:chExt cx="0" cy="0"/>
        </a:xfrm>
      </p:grpSpPr>
      <p:sp>
        <p:nvSpPr>
          <p:cNvPr id="5408" name="Google Shape;5408;g33c5e4031bd_0_120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9" name="Google Shape;5409;g33c5e4031bd_0_1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33c5e4031bd_0_120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33c5e4031bd_0_1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331d9e12a3b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g331d9e12a3b_0_1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2" name="Shape 5422"/>
        <p:cNvGrpSpPr/>
        <p:nvPr/>
      </p:nvGrpSpPr>
      <p:grpSpPr>
        <a:xfrm>
          <a:off x="0" y="0"/>
          <a:ext cx="0" cy="0"/>
          <a:chOff x="0" y="0"/>
          <a:chExt cx="0" cy="0"/>
        </a:xfrm>
      </p:grpSpPr>
      <p:sp>
        <p:nvSpPr>
          <p:cNvPr id="5423" name="Google Shape;5423;g33c5e4031bd_0_1214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24" name="Google Shape;5424;g33c5e4031bd_0_1214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25" name="Google Shape;5425;g33c5e4031bd_0_1214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26" name="Google Shape;5426;g33c5e4031bd_0_1214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27" name="Google Shape;5427;g33c5e4031bd_0_1214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33c5e4031bd_0_12195: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33" name="Google Shape;5433;g33c5e4031bd_0_12195: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34" name="Google Shape;5434;g33c5e4031bd_0_12195: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35" name="Google Shape;5435;g33c5e4031bd_0_12195: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36" name="Google Shape;5436;g33c5e4031bd_0_12195: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g33c5e4031bd_0_12248: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43" name="Google Shape;5443;g33c5e4031bd_0_12248: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44" name="Google Shape;5444;g33c5e4031bd_0_12248: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45" name="Google Shape;5445;g33c5e4031bd_0_12248: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46" name="Google Shape;5446;g33c5e4031bd_0_12248: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1" name="Shape 5451"/>
        <p:cNvGrpSpPr/>
        <p:nvPr/>
      </p:nvGrpSpPr>
      <p:grpSpPr>
        <a:xfrm>
          <a:off x="0" y="0"/>
          <a:ext cx="0" cy="0"/>
          <a:chOff x="0" y="0"/>
          <a:chExt cx="0" cy="0"/>
        </a:xfrm>
      </p:grpSpPr>
      <p:sp>
        <p:nvSpPr>
          <p:cNvPr id="5452" name="Google Shape;5452;g33c5e4031bd_0_1230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sz="1200"/>
          </a:p>
        </p:txBody>
      </p:sp>
      <p:sp>
        <p:nvSpPr>
          <p:cNvPr id="5453" name="Google Shape;5453;g33c5e4031bd_0_1230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54" name="Google Shape;5454;g33c5e4031bd_0_1230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rtl="0" algn="l">
              <a:spcBef>
                <a:spcPts val="0"/>
              </a:spcBef>
              <a:spcAft>
                <a:spcPts val="0"/>
              </a:spcAft>
              <a:buNone/>
            </a:pPr>
            <a:r>
              <a:t/>
            </a:r>
            <a:endParaRPr/>
          </a:p>
        </p:txBody>
      </p:sp>
      <p:sp>
        <p:nvSpPr>
          <p:cNvPr id="5455" name="Google Shape;5455;g33c5e4031bd_0_1230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5456" name="Google Shape;5456;g33c5e4031bd_0_1230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g33c5e4031bd_0_1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3" name="Google Shape;5463;g33c5e4031bd_0_1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1" name="Shape 5471"/>
        <p:cNvGrpSpPr/>
        <p:nvPr/>
      </p:nvGrpSpPr>
      <p:grpSpPr>
        <a:xfrm>
          <a:off x="0" y="0"/>
          <a:ext cx="0" cy="0"/>
          <a:chOff x="0" y="0"/>
          <a:chExt cx="0" cy="0"/>
        </a:xfrm>
      </p:grpSpPr>
      <p:sp>
        <p:nvSpPr>
          <p:cNvPr id="5472" name="Google Shape;5472;g33c5e4031bd_0_1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3" name="Google Shape;5473;g33c5e4031bd_0_1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8" name="Shape 5478"/>
        <p:cNvGrpSpPr/>
        <p:nvPr/>
      </p:nvGrpSpPr>
      <p:grpSpPr>
        <a:xfrm>
          <a:off x="0" y="0"/>
          <a:ext cx="0" cy="0"/>
          <a:chOff x="0" y="0"/>
          <a:chExt cx="0" cy="0"/>
        </a:xfrm>
      </p:grpSpPr>
      <p:sp>
        <p:nvSpPr>
          <p:cNvPr id="5479" name="Google Shape;5479;g33c5e4031bd_0_126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g33c5e4031bd_0_126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6" name="Shape 5486"/>
        <p:cNvGrpSpPr/>
        <p:nvPr/>
      </p:nvGrpSpPr>
      <p:grpSpPr>
        <a:xfrm>
          <a:off x="0" y="0"/>
          <a:ext cx="0" cy="0"/>
          <a:chOff x="0" y="0"/>
          <a:chExt cx="0" cy="0"/>
        </a:xfrm>
      </p:grpSpPr>
      <p:sp>
        <p:nvSpPr>
          <p:cNvPr id="5487" name="Google Shape;5487;g33c5e4031bd_0_1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8" name="Google Shape;5488;g33c5e4031bd_0_1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3" name="Shape 5493"/>
        <p:cNvGrpSpPr/>
        <p:nvPr/>
      </p:nvGrpSpPr>
      <p:grpSpPr>
        <a:xfrm>
          <a:off x="0" y="0"/>
          <a:ext cx="0" cy="0"/>
          <a:chOff x="0" y="0"/>
          <a:chExt cx="0" cy="0"/>
        </a:xfrm>
      </p:grpSpPr>
      <p:sp>
        <p:nvSpPr>
          <p:cNvPr id="5494" name="Google Shape;5494;g33c5e4031bd_0_1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5" name="Google Shape;5495;g33c5e4031bd_0_1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g33c5e4031bd_0_130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3" name="Google Shape;5503;g33c5e4031bd_0_1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331d9e12a3b_0_400: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1.1.b</a:t>
            </a:r>
            <a:endParaRPr>
              <a:solidFill>
                <a:schemeClr val="dk1"/>
              </a:solidFill>
            </a:endParaRPr>
          </a:p>
        </p:txBody>
      </p:sp>
      <p:sp>
        <p:nvSpPr>
          <p:cNvPr id="3575" name="Google Shape;3575;g331d9e12a3b_0_400: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331d9e12a3b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g331d9e12a3b_0_16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g33c5e4031bd_0_13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1" name="Google Shape;5511;g33c5e4031bd_0_13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331d9e12a3b_0_1782: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39" name="Google Shape;3739;g331d9e12a3b_0_1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331d9e12a3b_0_183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52" name="Google Shape;3752;g331d9e12a3b_0_1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0" name="Shape 3760"/>
        <p:cNvGrpSpPr/>
        <p:nvPr/>
      </p:nvGrpSpPr>
      <p:grpSpPr>
        <a:xfrm>
          <a:off x="0" y="0"/>
          <a:ext cx="0" cy="0"/>
          <a:chOff x="0" y="0"/>
          <a:chExt cx="0" cy="0"/>
        </a:xfrm>
      </p:grpSpPr>
      <p:sp>
        <p:nvSpPr>
          <p:cNvPr id="3761" name="Google Shape;3761;g331d9e12a3b_0_188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62" name="Google Shape;3762;g331d9e12a3b_0_18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31d9e12a3b_0_1939: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76" name="Google Shape;3776;g331d9e12a3b_0_19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331d9e12a3b_0_20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8" name="Google Shape;3798;g331d9e12a3b_0_20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spcBef>
                <a:spcPts val="0"/>
              </a:spcBef>
              <a:spcAft>
                <a:spcPts val="0"/>
              </a:spcAft>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9" name="Google Shape;3799;g331d9e12a3b_0_20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g331d9e12a3b_0_2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g331d9e12a3b_0_2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g331d9e12a3b_0_2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0" name="Google Shape;3810;g331d9e12a3b_0_2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1" name="Google Shape;3811;g331d9e12a3b_0_2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g331d9e12a3b_0_2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g331d9e12a3b_0_2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2" name="Shape 3822"/>
        <p:cNvGrpSpPr/>
        <p:nvPr/>
      </p:nvGrpSpPr>
      <p:grpSpPr>
        <a:xfrm>
          <a:off x="0" y="0"/>
          <a:ext cx="0" cy="0"/>
          <a:chOff x="0" y="0"/>
          <a:chExt cx="0" cy="0"/>
        </a:xfrm>
      </p:grpSpPr>
      <p:sp>
        <p:nvSpPr>
          <p:cNvPr id="3823" name="Google Shape;3823;g331d9e12a3b_0_2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4" name="Google Shape;3824;g331d9e12a3b_0_2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5" name="Google Shape;3825;g331d9e12a3b_0_2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331d9e12a3b_0_4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1.2.a</a:t>
            </a:r>
            <a:endParaRPr/>
          </a:p>
        </p:txBody>
      </p:sp>
      <p:sp>
        <p:nvSpPr>
          <p:cNvPr id="3585" name="Google Shape;3585;g331d9e12a3b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9" name="Shape 3829"/>
        <p:cNvGrpSpPr/>
        <p:nvPr/>
      </p:nvGrpSpPr>
      <p:grpSpPr>
        <a:xfrm>
          <a:off x="0" y="0"/>
          <a:ext cx="0" cy="0"/>
          <a:chOff x="0" y="0"/>
          <a:chExt cx="0" cy="0"/>
        </a:xfrm>
      </p:grpSpPr>
      <p:sp>
        <p:nvSpPr>
          <p:cNvPr id="3830" name="Google Shape;3830;g331d9e12a3b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g331d9e12a3b_0_2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6" name="Shape 3836"/>
        <p:cNvGrpSpPr/>
        <p:nvPr/>
      </p:nvGrpSpPr>
      <p:grpSpPr>
        <a:xfrm>
          <a:off x="0" y="0"/>
          <a:ext cx="0" cy="0"/>
          <a:chOff x="0" y="0"/>
          <a:chExt cx="0" cy="0"/>
        </a:xfrm>
      </p:grpSpPr>
      <p:sp>
        <p:nvSpPr>
          <p:cNvPr id="3837" name="Google Shape;3837;g331d9e12a3b_0_24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
        <p:nvSpPr>
          <p:cNvPr id="3838" name="Google Shape;3838;g331d9e12a3b_0_2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9" name="Google Shape;3839;g331d9e12a3b_0_24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331d9e12a3b_0_2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0" name="Google Shape;3850;g331d9e12a3b_0_26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2.5 km of records </a:t>
            </a:r>
            <a:endParaRPr/>
          </a:p>
          <a:p>
            <a:pPr indent="0" lvl="0" marL="0" rtl="0" algn="l">
              <a:spcBef>
                <a:spcPts val="0"/>
              </a:spcBef>
              <a:spcAft>
                <a:spcPts val="0"/>
              </a:spcAft>
              <a:buSzPts val="1800"/>
              <a:buNone/>
            </a:pPr>
            <a:r>
              <a:rPr lang="zh-CN"/>
              <a:t>Small team of 5 people - GMB</a:t>
            </a:r>
            <a:endParaRPr/>
          </a:p>
          <a:p>
            <a:pPr indent="0" lvl="0" marL="0" rtl="0" algn="l">
              <a:spcBef>
                <a:spcPts val="0"/>
              </a:spcBef>
              <a:spcAft>
                <a:spcPts val="0"/>
              </a:spcAft>
              <a:buSzPts val="1800"/>
              <a:buNone/>
            </a:pPr>
            <a:r>
              <a:rPr lang="zh-CN"/>
              <a:t>Public Records</a:t>
            </a:r>
            <a:endParaRPr/>
          </a:p>
          <a:p>
            <a:pPr indent="0" lvl="0" marL="0" rtl="0" algn="l">
              <a:spcBef>
                <a:spcPts val="0"/>
              </a:spcBef>
              <a:spcAft>
                <a:spcPts val="0"/>
              </a:spcAft>
              <a:buSzPts val="1800"/>
              <a:buNone/>
            </a:pPr>
            <a:r>
              <a:rPr lang="zh-CN"/>
              <a:t>Heritage Policy </a:t>
            </a:r>
            <a:endParaRPr/>
          </a:p>
          <a:p>
            <a:pPr indent="0" lvl="0" marL="0" rtl="0" algn="l">
              <a:spcBef>
                <a:spcPts val="0"/>
              </a:spcBef>
              <a:spcAft>
                <a:spcPts val="0"/>
              </a:spcAft>
              <a:buNone/>
            </a:pPr>
            <a:r>
              <a:t/>
            </a:r>
            <a:endParaRPr/>
          </a:p>
        </p:txBody>
      </p:sp>
      <p:sp>
        <p:nvSpPr>
          <p:cNvPr id="3851" name="Google Shape;3851;g331d9e12a3b_0_26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g331d9e12a3b_0_2746: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8" name="Google Shape;3858;g331d9e12a3b_0_2746: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JISC proposal submitted summer 2011 ; project started November 2011</a:t>
            </a:r>
            <a:endParaRPr/>
          </a:p>
          <a:p>
            <a:pPr indent="0" lvl="0" marL="0" rtl="0" algn="l">
              <a:spcBef>
                <a:spcPts val="0"/>
              </a:spcBef>
              <a:spcAft>
                <a:spcPts val="0"/>
              </a:spcAft>
              <a:buSzPts val="1800"/>
              <a:buNone/>
            </a:pPr>
            <a:r>
              <a:rPr lang="zh-CN"/>
              <a:t>Award for almost £745,000 for 445,000 scans and related access</a:t>
            </a:r>
            <a:endParaRPr/>
          </a:p>
          <a:p>
            <a:pPr indent="0" lvl="0" marL="0" rtl="0" algn="l">
              <a:spcBef>
                <a:spcPts val="0"/>
              </a:spcBef>
              <a:spcAft>
                <a:spcPts val="0"/>
              </a:spcAft>
              <a:buSzPts val="1800"/>
              <a:buNone/>
            </a:pPr>
            <a:r>
              <a:rPr lang="zh-CN"/>
              <a:t>Total project cost £1.07 million</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Coventry – lead partner – jisc award is to them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TNA</a:t>
            </a:r>
            <a:endParaRPr/>
          </a:p>
          <a:p>
            <a:pPr indent="0" lvl="0" marL="0" rtl="0" algn="l">
              <a:spcBef>
                <a:spcPts val="0"/>
              </a:spcBef>
              <a:spcAft>
                <a:spcPts val="0"/>
              </a:spcAft>
              <a:buSzPts val="1800"/>
              <a:buNone/>
            </a:pPr>
            <a:r>
              <a:rPr lang="zh-CN"/>
              <a:t>OCR  = digitised content</a:t>
            </a:r>
            <a:endParaRPr/>
          </a:p>
          <a:p>
            <a:pPr indent="0" lvl="0" marL="0" rtl="0" algn="l">
              <a:spcBef>
                <a:spcPts val="0"/>
              </a:spcBef>
              <a:spcAft>
                <a:spcPts val="0"/>
              </a:spcAft>
              <a:buSzPts val="1800"/>
              <a:buNone/>
            </a:pPr>
            <a:r>
              <a:rPr lang="zh-CN"/>
              <a:t>Transcription = catalogue record</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Other players:</a:t>
            </a:r>
            <a:endParaRPr/>
          </a:p>
          <a:p>
            <a:pPr indent="0" lvl="0" marL="0" rtl="0" algn="l">
              <a:spcBef>
                <a:spcPts val="0"/>
              </a:spcBef>
              <a:spcAft>
                <a:spcPts val="0"/>
              </a:spcAft>
              <a:buSzPts val="1800"/>
              <a:buNone/>
            </a:pPr>
            <a:r>
              <a:rPr lang="zh-CN"/>
              <a:t>Axiell</a:t>
            </a:r>
            <a:endParaRPr/>
          </a:p>
          <a:p>
            <a:pPr indent="0" lvl="0" marL="0" rtl="0" algn="l">
              <a:spcBef>
                <a:spcPts val="0"/>
              </a:spcBef>
              <a:spcAft>
                <a:spcPts val="0"/>
              </a:spcAft>
              <a:buSzPts val="1800"/>
              <a:buNone/>
            </a:pPr>
            <a:r>
              <a:rPr lang="zh-CN"/>
              <a:t>Third party OCR and transcribers</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Coventry </a:t>
            </a:r>
            <a:endParaRPr/>
          </a:p>
          <a:p>
            <a:pPr indent="0" lvl="0" marL="0" rtl="0" algn="l">
              <a:spcBef>
                <a:spcPts val="0"/>
              </a:spcBef>
              <a:spcAft>
                <a:spcPts val="0"/>
              </a:spcAft>
              <a:buSzPts val="1800"/>
              <a:buNone/>
            </a:pPr>
            <a:r>
              <a:rPr lang="zh-CN"/>
              <a:t>- Academic work packages PBL, linguistics, design &amp; computing </a:t>
            </a:r>
            <a:endParaRPr/>
          </a:p>
          <a:p>
            <a:pPr indent="0" lvl="0" marL="0" rtl="0" algn="l">
              <a:spcBef>
                <a:spcPts val="0"/>
              </a:spcBef>
              <a:spcAft>
                <a:spcPts val="0"/>
              </a:spcAft>
              <a:buSzPts val="1800"/>
              <a:buNone/>
            </a:pPr>
            <a:r>
              <a:rPr lang="zh-CN"/>
              <a:t>– home of video games – Pac Man, TombRaider – Eye</a:t>
            </a:r>
            <a:endParaRPr/>
          </a:p>
        </p:txBody>
      </p:sp>
      <p:sp>
        <p:nvSpPr>
          <p:cNvPr id="3859" name="Google Shape;3859;g331d9e12a3b_0_27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g331d9e12a3b_0_2830: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8" name="Google Shape;3868;g331d9e12a3b_0_2830: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zh-CN"/>
              <a:t>Engineering photos c1909-1969 (orig – 1991); Publicity photos, 1934-1975  </a:t>
            </a:r>
            <a:br>
              <a:rPr lang="zh-CN"/>
            </a:br>
            <a:endParaRPr/>
          </a:p>
          <a:p>
            <a:pPr indent="0" lvl="0" marL="0" rtl="0" algn="l">
              <a:spcBef>
                <a:spcPts val="0"/>
              </a:spcBef>
              <a:spcAft>
                <a:spcPts val="0"/>
              </a:spcAft>
              <a:buSzPts val="1800"/>
              <a:buNone/>
            </a:pPr>
            <a:r>
              <a:rPr lang="zh-CN"/>
              <a:t>Research reports, 1870s-1960s</a:t>
            </a:r>
            <a:endParaRPr/>
          </a:p>
          <a:p>
            <a:pPr indent="0" lvl="0" marL="0" rtl="0" algn="l">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spcBef>
                <a:spcPts val="0"/>
              </a:spcBef>
              <a:spcAft>
                <a:spcPts val="0"/>
              </a:spcAft>
              <a:buSzPts val="1800"/>
              <a:buNone/>
            </a:pPr>
            <a:r>
              <a:rPr lang="zh-CN"/>
              <a:t>- Unesco UK memory of the world 2011</a:t>
            </a:r>
            <a:endParaRPr/>
          </a:p>
          <a:p>
            <a:pPr indent="0" lvl="0" marL="0" rtl="0" algn="l">
              <a:spcBef>
                <a:spcPts val="0"/>
              </a:spcBef>
              <a:spcAft>
                <a:spcPts val="0"/>
              </a:spcAft>
              <a:buSzPts val="1800"/>
              <a:buNone/>
            </a:pPr>
            <a:r>
              <a:t/>
            </a:r>
            <a:endParaRPr/>
          </a:p>
          <a:p>
            <a:pPr indent="-114300" lvl="0" marL="0" rtl="0" algn="l">
              <a:spcBef>
                <a:spcPts val="0"/>
              </a:spcBef>
              <a:spcAft>
                <a:spcPts val="0"/>
              </a:spcAft>
              <a:buSzPts val="1800"/>
              <a:buChar char="-"/>
            </a:pPr>
            <a:r>
              <a:rPr lang="zh-CN"/>
              <a:t>Subject/registry files, 1870-1960s </a:t>
            </a:r>
            <a:endParaRPr/>
          </a:p>
          <a:p>
            <a:pPr indent="0" lvl="0" marL="0" rtl="0" algn="l">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zh-CN"/>
              <a:t>All figures are estimates!</a:t>
            </a:r>
            <a:endParaRPr/>
          </a:p>
          <a:p>
            <a:pPr indent="0" lvl="0" marL="0" rtl="0" algn="l">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spcBef>
                <a:spcPts val="0"/>
              </a:spcBef>
              <a:spcAft>
                <a:spcPts val="0"/>
              </a:spcAft>
              <a:buSzPts val="1800"/>
              <a:buNone/>
            </a:pPr>
            <a:r>
              <a:rPr lang="zh-CN"/>
              <a:t>Cat C files (Finding Numbers at file level) range from 2 cm to 12 boxes  - and not selected at this stage </a:t>
            </a:r>
            <a:endParaRPr/>
          </a:p>
        </p:txBody>
      </p:sp>
      <p:sp>
        <p:nvSpPr>
          <p:cNvPr id="3869" name="Google Shape;3869;g331d9e12a3b_0_28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331d9e12a3b_0_30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7" name="Google Shape;3887;g331d9e12a3b_0_30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zh-CN" sz="1400"/>
              <a:t>Sampling</a:t>
            </a:r>
            <a:endParaRPr/>
          </a:p>
          <a:p>
            <a:pPr indent="0" lvl="0" marL="0" rtl="0" algn="l">
              <a:spcBef>
                <a:spcPts val="0"/>
              </a:spcBef>
              <a:spcAft>
                <a:spcPts val="0"/>
              </a:spcAft>
              <a:buSzPts val="1400"/>
              <a:buNone/>
            </a:pPr>
            <a:r>
              <a:rPr lang="zh-CN" sz="1400"/>
              <a:t>conservation prep 7% </a:t>
            </a:r>
            <a:endParaRPr/>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zh-CN" sz="1400"/>
              <a:t>rather than 2% (as at 16.05.2012</a:t>
            </a:r>
            <a:r>
              <a:rPr lang="zh-CN"/>
              <a:t>)</a:t>
            </a:r>
            <a:endParaRPr/>
          </a:p>
        </p:txBody>
      </p:sp>
      <p:sp>
        <p:nvSpPr>
          <p:cNvPr id="3888" name="Google Shape;3888;g331d9e12a3b_0_30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331d9e12a3b_0_3153: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895" name="Google Shape;3895;g331d9e12a3b_0_3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331d9e12a3b_0_3208: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907" name="Google Shape;3907;g331d9e12a3b_0_3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331d9e12a3b_0_332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g331d9e12a3b_0_332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g331d9e12a3b_0_336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g331d9e12a3b_0_33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331d9e12a3b_0_283:notes"/>
          <p:cNvSpPr txBox="1"/>
          <p:nvPr>
            <p:ph idx="1" type="body"/>
          </p:nvPr>
        </p:nvSpPr>
        <p:spPr>
          <a:xfrm>
            <a:off x="685795" y="4343382"/>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1.1.a</a:t>
            </a:r>
            <a:endParaRPr>
              <a:solidFill>
                <a:schemeClr val="dk1"/>
              </a:solidFill>
            </a:endParaRPr>
          </a:p>
          <a:p>
            <a:pPr indent="0" lvl="0" marL="0" rtl="0" algn="l">
              <a:spcBef>
                <a:spcPts val="0"/>
              </a:spcBef>
              <a:spcAft>
                <a:spcPts val="0"/>
              </a:spcAft>
              <a:buNone/>
            </a:pPr>
            <a:r>
              <a:t/>
            </a:r>
            <a:endParaRPr/>
          </a:p>
        </p:txBody>
      </p:sp>
      <p:sp>
        <p:nvSpPr>
          <p:cNvPr id="3591" name="Google Shape;3591;g331d9e12a3b_0_283: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331d9e12a3b_0_341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g331d9e12a3b_0_34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5" name="Shape 3975"/>
        <p:cNvGrpSpPr/>
        <p:nvPr/>
      </p:nvGrpSpPr>
      <p:grpSpPr>
        <a:xfrm>
          <a:off x="0" y="0"/>
          <a:ext cx="0" cy="0"/>
          <a:chOff x="0" y="0"/>
          <a:chExt cx="0" cy="0"/>
        </a:xfrm>
      </p:grpSpPr>
      <p:sp>
        <p:nvSpPr>
          <p:cNvPr id="3976" name="Google Shape;3976;g331d9e12a3b_0_347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g331d9e12a3b_0_34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g331d9e12a3b_0_351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g331d9e12a3b_0_35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g331d9e12a3b_0_359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g331d9e12a3b_0_359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331d9e12a3b_0_3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g331d9e12a3b_0_3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g331d9e12a3b_0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g331d9e12a3b_0_37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g331d9e12a3b_0_3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g331d9e12a3b_0_38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331d9e12a3b_0_3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g331d9e12a3b_0_39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g331d9e12a3b_0_4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g331d9e12a3b_0_4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331d9e12a3b_0_4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g331d9e12a3b_0_40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331d9e12a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g331d9e12a3b_0_9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g331d9e12a3b_0_4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9" name="Google Shape;4099;g331d9e12a3b_0_42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0" name="Google Shape;4100;g331d9e12a3b_0_42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5" name="Shape 4105"/>
        <p:cNvGrpSpPr/>
        <p:nvPr/>
      </p:nvGrpSpPr>
      <p:grpSpPr>
        <a:xfrm>
          <a:off x="0" y="0"/>
          <a:ext cx="0" cy="0"/>
          <a:chOff x="0" y="0"/>
          <a:chExt cx="0" cy="0"/>
        </a:xfrm>
      </p:grpSpPr>
      <p:sp>
        <p:nvSpPr>
          <p:cNvPr id="4106" name="Google Shape;4106;g331d9e12a3b_0_44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g331d9e12a3b_0_4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g331d9e12a3b_0_4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7" name="Google Shape;4117;g331d9e12a3b_0_45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8" name="Google Shape;4118;g331d9e12a3b_0_45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g331d9e12a3b_0_46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g331d9e12a3b_0_4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5" name="Shape 4135"/>
        <p:cNvGrpSpPr/>
        <p:nvPr/>
      </p:nvGrpSpPr>
      <p:grpSpPr>
        <a:xfrm>
          <a:off x="0" y="0"/>
          <a:ext cx="0" cy="0"/>
          <a:chOff x="0" y="0"/>
          <a:chExt cx="0" cy="0"/>
        </a:xfrm>
      </p:grpSpPr>
      <p:sp>
        <p:nvSpPr>
          <p:cNvPr id="4136" name="Google Shape;4136;g331d9e12a3b_0_48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g331d9e12a3b_0_4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331d9e12a3b_0_4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331d9e12a3b_0_4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5" name="Shape 4155"/>
        <p:cNvGrpSpPr/>
        <p:nvPr/>
      </p:nvGrpSpPr>
      <p:grpSpPr>
        <a:xfrm>
          <a:off x="0" y="0"/>
          <a:ext cx="0" cy="0"/>
          <a:chOff x="0" y="0"/>
          <a:chExt cx="0" cy="0"/>
        </a:xfrm>
      </p:grpSpPr>
      <p:sp>
        <p:nvSpPr>
          <p:cNvPr id="4156" name="Google Shape;4156;g33c5e4031bd_0_1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157" name="Google Shape;4157;g33c5e4031bd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8" name="Google Shape;4158;g33c5e4031bd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g331d9e12a3b_0_5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331d9e12a3b_0_5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g331d9e12a3b_0_5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1" name="Google Shape;4171;g331d9e12a3b_0_5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33c5e4031bd_0_1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33c5e4031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331d9e12a3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1.1.a</a:t>
            </a:r>
            <a:endParaRPr/>
          </a:p>
          <a:p>
            <a:pPr indent="0" lvl="0" marL="0" rtl="0" algn="l">
              <a:spcBef>
                <a:spcPts val="0"/>
              </a:spcBef>
              <a:spcAft>
                <a:spcPts val="0"/>
              </a:spcAft>
              <a:buNone/>
            </a:pPr>
            <a:r>
              <a:rPr lang="zh-CN"/>
              <a:t>1.3.a</a:t>
            </a:r>
            <a:endParaRPr/>
          </a:p>
        </p:txBody>
      </p:sp>
      <p:sp>
        <p:nvSpPr>
          <p:cNvPr id="3608" name="Google Shape;3608;g331d9e12a3b_0_13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33c5e4031bd_0_3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a:p>
        </p:txBody>
      </p:sp>
      <p:sp>
        <p:nvSpPr>
          <p:cNvPr id="4183" name="Google Shape;4183;g33c5e4031bd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4" name="Google Shape;4184;g33c5e4031bd_0_3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g33c5e4031bd_0_4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g33c5e4031bd_0_4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2" name="Shape 4222"/>
        <p:cNvGrpSpPr/>
        <p:nvPr/>
      </p:nvGrpSpPr>
      <p:grpSpPr>
        <a:xfrm>
          <a:off x="0" y="0"/>
          <a:ext cx="0" cy="0"/>
          <a:chOff x="0" y="0"/>
          <a:chExt cx="0" cy="0"/>
        </a:xfrm>
      </p:grpSpPr>
      <p:sp>
        <p:nvSpPr>
          <p:cNvPr id="4223" name="Google Shape;4223;g33c5e4031bd_0_5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g33c5e4031bd_0_5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8" name="Shape 4238"/>
        <p:cNvGrpSpPr/>
        <p:nvPr/>
      </p:nvGrpSpPr>
      <p:grpSpPr>
        <a:xfrm>
          <a:off x="0" y="0"/>
          <a:ext cx="0" cy="0"/>
          <a:chOff x="0" y="0"/>
          <a:chExt cx="0" cy="0"/>
        </a:xfrm>
      </p:grpSpPr>
      <p:sp>
        <p:nvSpPr>
          <p:cNvPr id="4239" name="Google Shape;4239;g33c5e4031bd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0" name="Google Shape;4240;g33c5e4031b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5" name="Shape 4245"/>
        <p:cNvGrpSpPr/>
        <p:nvPr/>
      </p:nvGrpSpPr>
      <p:grpSpPr>
        <a:xfrm>
          <a:off x="0" y="0"/>
          <a:ext cx="0" cy="0"/>
          <a:chOff x="0" y="0"/>
          <a:chExt cx="0" cy="0"/>
        </a:xfrm>
      </p:grpSpPr>
      <p:sp>
        <p:nvSpPr>
          <p:cNvPr id="4246" name="Google Shape;4246;g33c5e4031b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7" name="Google Shape;4247;g33c5e4031b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33c5e4031bd_0_9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g33c5e4031bd_0_9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g33c5e4031bd_0_10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g33c5e4031bd_0_10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33c5e4031bd_0_11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g33c5e4031bd_0_1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7" name="Shape 4297"/>
        <p:cNvGrpSpPr/>
        <p:nvPr/>
      </p:nvGrpSpPr>
      <p:grpSpPr>
        <a:xfrm>
          <a:off x="0" y="0"/>
          <a:ext cx="0" cy="0"/>
          <a:chOff x="0" y="0"/>
          <a:chExt cx="0" cy="0"/>
        </a:xfrm>
      </p:grpSpPr>
      <p:sp>
        <p:nvSpPr>
          <p:cNvPr id="4298" name="Google Shape;4298;g33c5e4031bd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9" name="Google Shape;4299;g33c5e4031bd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2" name="Shape 4302"/>
        <p:cNvGrpSpPr/>
        <p:nvPr/>
      </p:nvGrpSpPr>
      <p:grpSpPr>
        <a:xfrm>
          <a:off x="0" y="0"/>
          <a:ext cx="0" cy="0"/>
          <a:chOff x="0" y="0"/>
          <a:chExt cx="0" cy="0"/>
        </a:xfrm>
      </p:grpSpPr>
      <p:sp>
        <p:nvSpPr>
          <p:cNvPr id="4303" name="Google Shape;4303;g33c5e4031bd_0_1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4" name="Google Shape;4304;g33c5e4031bd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g331d9e12a3b_0_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6" name="Google Shape;3616;g331d9e12a3b_0_8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7" name="Google Shape;3617;g331d9e12a3b_0_8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g33c5e4031bd_0_1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1" name="Google Shape;4311;g33c5e4031bd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g33c5e4031bd_0_18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g33c5e4031bd_0_18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1" name="Shape 4321"/>
        <p:cNvGrpSpPr/>
        <p:nvPr/>
      </p:nvGrpSpPr>
      <p:grpSpPr>
        <a:xfrm>
          <a:off x="0" y="0"/>
          <a:ext cx="0" cy="0"/>
          <a:chOff x="0" y="0"/>
          <a:chExt cx="0" cy="0"/>
        </a:xfrm>
      </p:grpSpPr>
      <p:sp>
        <p:nvSpPr>
          <p:cNvPr id="4322" name="Google Shape;4322;g33c5e4031bd_0_2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g33c5e4031bd_0_2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g33c5e4031bd_0_2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1" name="Google Shape;4331;g33c5e4031bd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8" name="Shape 4338"/>
        <p:cNvGrpSpPr/>
        <p:nvPr/>
      </p:nvGrpSpPr>
      <p:grpSpPr>
        <a:xfrm>
          <a:off x="0" y="0"/>
          <a:ext cx="0" cy="0"/>
          <a:chOff x="0" y="0"/>
          <a:chExt cx="0" cy="0"/>
        </a:xfrm>
      </p:grpSpPr>
      <p:sp>
        <p:nvSpPr>
          <p:cNvPr id="4339" name="Google Shape;4339;g33c5e4031bd_0_25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0" name="Google Shape;4340;g33c5e4031bd_0_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5" name="Shape 4345"/>
        <p:cNvGrpSpPr/>
        <p:nvPr/>
      </p:nvGrpSpPr>
      <p:grpSpPr>
        <a:xfrm>
          <a:off x="0" y="0"/>
          <a:ext cx="0" cy="0"/>
          <a:chOff x="0" y="0"/>
          <a:chExt cx="0" cy="0"/>
        </a:xfrm>
      </p:grpSpPr>
      <p:sp>
        <p:nvSpPr>
          <p:cNvPr id="4346" name="Google Shape;4346;g33c5e4031bd_0_27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7" name="Google Shape;4347;g33c5e4031bd_0_2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g33c5e4031bd_0_27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4" name="Google Shape;4354;g33c5e4031bd_0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8" name="Shape 4358"/>
        <p:cNvGrpSpPr/>
        <p:nvPr/>
      </p:nvGrpSpPr>
      <p:grpSpPr>
        <a:xfrm>
          <a:off x="0" y="0"/>
          <a:ext cx="0" cy="0"/>
          <a:chOff x="0" y="0"/>
          <a:chExt cx="0" cy="0"/>
        </a:xfrm>
      </p:grpSpPr>
      <p:sp>
        <p:nvSpPr>
          <p:cNvPr id="4359" name="Google Shape;4359;g33c5e4031bd_0_28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0" name="Google Shape;4360;g33c5e4031bd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g33c5e4031bd_0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7" name="Google Shape;4367;g33c5e4031bd_0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g33c5e4031bd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33c5e4031bd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331d9e12a3b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1.3.b</a:t>
            </a:r>
            <a:endParaRPr/>
          </a:p>
          <a:p>
            <a:pPr indent="0" lvl="0" marL="0" rtl="0" algn="l">
              <a:spcBef>
                <a:spcPts val="0"/>
              </a:spcBef>
              <a:spcAft>
                <a:spcPts val="0"/>
              </a:spcAft>
              <a:buNone/>
            </a:pPr>
            <a:r>
              <a:t/>
            </a:r>
            <a:endParaRPr/>
          </a:p>
        </p:txBody>
      </p:sp>
      <p:sp>
        <p:nvSpPr>
          <p:cNvPr id="3627" name="Google Shape;3627;g331d9e12a3b_0_103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g33c5e4031bd_0_35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g33c5e4031bd_0_35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33c5e4031bd_0_36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g33c5e4031bd_0_3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33c5e4031bd_0_372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g33c5e4031bd_0_3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8" name="Shape 4398"/>
        <p:cNvGrpSpPr/>
        <p:nvPr/>
      </p:nvGrpSpPr>
      <p:grpSpPr>
        <a:xfrm>
          <a:off x="0" y="0"/>
          <a:ext cx="0" cy="0"/>
          <a:chOff x="0" y="0"/>
          <a:chExt cx="0" cy="0"/>
        </a:xfrm>
      </p:grpSpPr>
      <p:sp>
        <p:nvSpPr>
          <p:cNvPr id="4399" name="Google Shape;4399;g33c5e4031bd_0_3807: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400" name="Google Shape;4400;g33c5e4031bd_0_3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9" name="Shape 4409"/>
        <p:cNvGrpSpPr/>
        <p:nvPr/>
      </p:nvGrpSpPr>
      <p:grpSpPr>
        <a:xfrm>
          <a:off x="0" y="0"/>
          <a:ext cx="0" cy="0"/>
          <a:chOff x="0" y="0"/>
          <a:chExt cx="0" cy="0"/>
        </a:xfrm>
      </p:grpSpPr>
      <p:sp>
        <p:nvSpPr>
          <p:cNvPr id="4410" name="Google Shape;4410;g33c5e4031bd_0_38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1" name="Google Shape;4411;g33c5e4031bd_0_38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g33c5e4031bd_0_38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g33c5e4031bd_0_40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zh-CN" sz="1200" u="none" cap="none" strike="noStrike">
                <a:solidFill>
                  <a:srgbClr val="000000"/>
                </a:solidFill>
                <a:latin typeface="Arial"/>
                <a:ea typeface="Arial"/>
                <a:cs typeface="Arial"/>
                <a:sym typeface="Arial"/>
              </a:rPr>
              <a:t>*</a:t>
            </a:r>
            <a:endParaRPr/>
          </a:p>
        </p:txBody>
      </p:sp>
      <p:sp>
        <p:nvSpPr>
          <p:cNvPr id="4418" name="Google Shape;4418;g33c5e4031bd_0_4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9" name="Google Shape;4419;g33c5e4031bd_0_40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g33c5e4031bd_0_40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g33c5e4031bd_0_40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33c5e4031bd_0_42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g33c5e4031bd_0_4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7" name="Shape 4487"/>
        <p:cNvGrpSpPr/>
        <p:nvPr/>
      </p:nvGrpSpPr>
      <p:grpSpPr>
        <a:xfrm>
          <a:off x="0" y="0"/>
          <a:ext cx="0" cy="0"/>
          <a:chOff x="0" y="0"/>
          <a:chExt cx="0" cy="0"/>
        </a:xfrm>
      </p:grpSpPr>
      <p:sp>
        <p:nvSpPr>
          <p:cNvPr id="4488" name="Google Shape;4488;g33c5e4031bd_0_43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g33c5e4031bd_0_4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g33c5e4031bd_0_44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g33c5e4031bd_0_4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3" name="Shape 3633"/>
        <p:cNvGrpSpPr/>
        <p:nvPr/>
      </p:nvGrpSpPr>
      <p:grpSpPr>
        <a:xfrm>
          <a:off x="0" y="0"/>
          <a:ext cx="0" cy="0"/>
          <a:chOff x="0" y="0"/>
          <a:chExt cx="0" cy="0"/>
        </a:xfrm>
      </p:grpSpPr>
      <p:sp>
        <p:nvSpPr>
          <p:cNvPr id="3634" name="Google Shape;3634;g331d9e12a3b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g331d9e12a3b_0_108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5" name="Shape 4505"/>
        <p:cNvGrpSpPr/>
        <p:nvPr/>
      </p:nvGrpSpPr>
      <p:grpSpPr>
        <a:xfrm>
          <a:off x="0" y="0"/>
          <a:ext cx="0" cy="0"/>
          <a:chOff x="0" y="0"/>
          <a:chExt cx="0" cy="0"/>
        </a:xfrm>
      </p:grpSpPr>
      <p:sp>
        <p:nvSpPr>
          <p:cNvPr id="4506" name="Google Shape;4506;g33c5e4031bd_0_46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g33c5e4031bd_0_4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g33c5e4031bd_0_4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7" name="Google Shape;4517;g33c5e4031bd_0_48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8" name="Google Shape;4518;g33c5e4031bd_0_4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g33c5e4031bd_0_4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5" name="Google Shape;4525;g33c5e4031bd_0_49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6" name="Google Shape;4526;g33c5e4031bd_0_49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zh-CN"/>
              <a:t> </a:t>
            </a:r>
            <a:endParaRPr b="0" i="0" sz="1200" u="none" cap="none" strike="noStrik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g33c5e4031bd_0_511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6" name="Google Shape;4536;g33c5e4031bd_0_5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1" name="Shape 4541"/>
        <p:cNvGrpSpPr/>
        <p:nvPr/>
      </p:nvGrpSpPr>
      <p:grpSpPr>
        <a:xfrm>
          <a:off x="0" y="0"/>
          <a:ext cx="0" cy="0"/>
          <a:chOff x="0" y="0"/>
          <a:chExt cx="0" cy="0"/>
        </a:xfrm>
      </p:grpSpPr>
      <p:sp>
        <p:nvSpPr>
          <p:cNvPr id="4542" name="Google Shape;4542;g33c5e4031bd_0_5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3" name="Google Shape;4543;g33c5e4031bd_0_5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g33c5e4031bd_0_5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0" name="Google Shape;4550;g33c5e4031bd_0_5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4" name="Shape 4554"/>
        <p:cNvGrpSpPr/>
        <p:nvPr/>
      </p:nvGrpSpPr>
      <p:grpSpPr>
        <a:xfrm>
          <a:off x="0" y="0"/>
          <a:ext cx="0" cy="0"/>
          <a:chOff x="0" y="0"/>
          <a:chExt cx="0" cy="0"/>
        </a:xfrm>
      </p:grpSpPr>
      <p:sp>
        <p:nvSpPr>
          <p:cNvPr id="4555" name="Google Shape;4555;g33c5e4031bd_0_5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6" name="Google Shape;4556;g33c5e4031bd_0_5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1" name="Shape 4561"/>
        <p:cNvGrpSpPr/>
        <p:nvPr/>
      </p:nvGrpSpPr>
      <p:grpSpPr>
        <a:xfrm>
          <a:off x="0" y="0"/>
          <a:ext cx="0" cy="0"/>
          <a:chOff x="0" y="0"/>
          <a:chExt cx="0" cy="0"/>
        </a:xfrm>
      </p:grpSpPr>
      <p:sp>
        <p:nvSpPr>
          <p:cNvPr id="4562" name="Google Shape;4562;g33c5e4031bd_0_5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3" name="Google Shape;4563;g33c5e4031bd_0_5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8" name="Shape 4568"/>
        <p:cNvGrpSpPr/>
        <p:nvPr/>
      </p:nvGrpSpPr>
      <p:grpSpPr>
        <a:xfrm>
          <a:off x="0" y="0"/>
          <a:ext cx="0" cy="0"/>
          <a:chOff x="0" y="0"/>
          <a:chExt cx="0" cy="0"/>
        </a:xfrm>
      </p:grpSpPr>
      <p:sp>
        <p:nvSpPr>
          <p:cNvPr id="4569" name="Google Shape;4569;g33c5e4031bd_0_5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0" name="Google Shape;4570;g33c5e4031bd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g33c5e4031bd_0_5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8" name="Google Shape;4578;g33c5e4031bd_0_5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17.png"/><Relationship Id="rId10"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9.png"/><Relationship Id="rId4" Type="http://schemas.openxmlformats.org/officeDocument/2006/relationships/image" Target="../media/image27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4.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1.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5.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5.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39.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0.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27.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1.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1.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1.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1.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1.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94" name="Google Shape;3394;p5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395" name="Google Shape;3395;p5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98" name="Google Shape;3398;p5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99" name="Shape 3399"/>
        <p:cNvGrpSpPr/>
        <p:nvPr/>
      </p:nvGrpSpPr>
      <p:grpSpPr>
        <a:xfrm>
          <a:off x="0" y="0"/>
          <a:ext cx="0" cy="0"/>
          <a:chOff x="0" y="0"/>
          <a:chExt cx="0" cy="0"/>
        </a:xfrm>
      </p:grpSpPr>
      <p:sp>
        <p:nvSpPr>
          <p:cNvPr id="3400" name="Google Shape;3400;p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01" name="Google Shape;3401;p5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02" name="Google Shape;3402;p5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03" name="Shape 3403"/>
        <p:cNvGrpSpPr/>
        <p:nvPr/>
      </p:nvGrpSpPr>
      <p:grpSpPr>
        <a:xfrm>
          <a:off x="0" y="0"/>
          <a:ext cx="0" cy="0"/>
          <a:chOff x="0" y="0"/>
          <a:chExt cx="0" cy="0"/>
        </a:xfrm>
      </p:grpSpPr>
      <p:sp>
        <p:nvSpPr>
          <p:cNvPr id="3404" name="Google Shape;3404;p5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05" name="Google Shape;3405;p5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06" name="Google Shape;3406;p5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07" name="Google Shape;3407;p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8" name="Shape 3408"/>
        <p:cNvGrpSpPr/>
        <p:nvPr/>
      </p:nvGrpSpPr>
      <p:grpSpPr>
        <a:xfrm>
          <a:off x="0" y="0"/>
          <a:ext cx="0" cy="0"/>
          <a:chOff x="0" y="0"/>
          <a:chExt cx="0" cy="0"/>
        </a:xfrm>
      </p:grpSpPr>
      <p:sp>
        <p:nvSpPr>
          <p:cNvPr id="3409" name="Google Shape;3409;p5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10" name="Google Shape;3410;p5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11" name="Shape 3411"/>
        <p:cNvGrpSpPr/>
        <p:nvPr/>
      </p:nvGrpSpPr>
      <p:grpSpPr>
        <a:xfrm>
          <a:off x="0" y="0"/>
          <a:ext cx="0" cy="0"/>
          <a:chOff x="0" y="0"/>
          <a:chExt cx="0" cy="0"/>
        </a:xfrm>
      </p:grpSpPr>
      <p:sp>
        <p:nvSpPr>
          <p:cNvPr id="3412" name="Google Shape;3412;p5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13" name="Google Shape;3413;p5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14" name="Google Shape;3414;p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15" name="Shape 3415"/>
        <p:cNvGrpSpPr/>
        <p:nvPr/>
      </p:nvGrpSpPr>
      <p:grpSpPr>
        <a:xfrm>
          <a:off x="0" y="0"/>
          <a:ext cx="0" cy="0"/>
          <a:chOff x="0" y="0"/>
          <a:chExt cx="0" cy="0"/>
        </a:xfrm>
      </p:grpSpPr>
      <p:sp>
        <p:nvSpPr>
          <p:cNvPr id="3416" name="Google Shape;3416;p5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17" name="Google Shape;3417;p5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18" name="Shape 3418"/>
        <p:cNvGrpSpPr/>
        <p:nvPr/>
      </p:nvGrpSpPr>
      <p:grpSpPr>
        <a:xfrm>
          <a:off x="0" y="0"/>
          <a:ext cx="0" cy="0"/>
          <a:chOff x="0" y="0"/>
          <a:chExt cx="0" cy="0"/>
        </a:xfrm>
      </p:grpSpPr>
      <p:sp>
        <p:nvSpPr>
          <p:cNvPr id="3419" name="Google Shape;3419;p5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21" name="Google Shape;3421;p5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22" name="Google Shape;3422;p5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23" name="Google Shape;3423;p5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sp>
        <p:nvSpPr>
          <p:cNvPr id="3425" name="Google Shape;3425;p5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26" name="Google Shape;3426;p5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7" name="Shape 3427"/>
        <p:cNvGrpSpPr/>
        <p:nvPr/>
      </p:nvGrpSpPr>
      <p:grpSpPr>
        <a:xfrm>
          <a:off x="0" y="0"/>
          <a:ext cx="0" cy="0"/>
          <a:chOff x="0" y="0"/>
          <a:chExt cx="0" cy="0"/>
        </a:xfrm>
      </p:grpSpPr>
      <p:sp>
        <p:nvSpPr>
          <p:cNvPr id="3428" name="Google Shape;3428;p5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29" name="Google Shape;3429;p5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30" name="Google Shape;3430;p5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1" name="Shape 3431"/>
        <p:cNvGrpSpPr/>
        <p:nvPr/>
      </p:nvGrpSpPr>
      <p:grpSpPr>
        <a:xfrm>
          <a:off x="0" y="0"/>
          <a:ext cx="0" cy="0"/>
          <a:chOff x="0" y="0"/>
          <a:chExt cx="0" cy="0"/>
        </a:xfrm>
      </p:grpSpPr>
      <p:sp>
        <p:nvSpPr>
          <p:cNvPr id="3432" name="Google Shape;3432;p5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33" name="Shape 3433"/>
        <p:cNvGrpSpPr/>
        <p:nvPr/>
      </p:nvGrpSpPr>
      <p:grpSpPr>
        <a:xfrm>
          <a:off x="0" y="0"/>
          <a:ext cx="0" cy="0"/>
          <a:chOff x="0" y="0"/>
          <a:chExt cx="0" cy="0"/>
        </a:xfrm>
      </p:grpSpPr>
      <p:sp>
        <p:nvSpPr>
          <p:cNvPr id="3434" name="Google Shape;3434;p54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5" name="Google Shape;3435;p543"/>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36" name="Google Shape;3436;p543"/>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3"/>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38" name="Google Shape;3438;p543"/>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39" name="Google Shape;3439;p54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43" name="Shape 3443"/>
        <p:cNvGrpSpPr/>
        <p:nvPr/>
      </p:nvGrpSpPr>
      <p:grpSpPr>
        <a:xfrm>
          <a:off x="0" y="0"/>
          <a:ext cx="0" cy="0"/>
          <a:chOff x="0" y="0"/>
          <a:chExt cx="0" cy="0"/>
        </a:xfrm>
      </p:grpSpPr>
      <p:sp>
        <p:nvSpPr>
          <p:cNvPr id="3444" name="Google Shape;3444;p545"/>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45" name="Google Shape;3445;p545"/>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46" name="Google Shape;3446;p545"/>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47" name="Google Shape;3447;p545"/>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48" name="Google Shape;3448;p545"/>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49" name="Google Shape;3449;p545"/>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50" name="Google Shape;3450;p545"/>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51" name="Shape 3451"/>
        <p:cNvGrpSpPr/>
        <p:nvPr/>
      </p:nvGrpSpPr>
      <p:grpSpPr>
        <a:xfrm>
          <a:off x="0" y="0"/>
          <a:ext cx="0" cy="0"/>
          <a:chOff x="0" y="0"/>
          <a:chExt cx="0" cy="0"/>
        </a:xfrm>
      </p:grpSpPr>
      <p:sp>
        <p:nvSpPr>
          <p:cNvPr id="3452" name="Google Shape;3452;p54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53" name="Google Shape;3453;p546"/>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54" name="Google Shape;3454;p54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55" name="Google Shape;3455;p54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56" name="Google Shape;3456;p546"/>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57" name="Shape 3457"/>
        <p:cNvGrpSpPr/>
        <p:nvPr/>
      </p:nvGrpSpPr>
      <p:grpSpPr>
        <a:xfrm>
          <a:off x="0" y="0"/>
          <a:ext cx="0" cy="0"/>
          <a:chOff x="0" y="0"/>
          <a:chExt cx="0" cy="0"/>
        </a:xfrm>
      </p:grpSpPr>
      <p:sp>
        <p:nvSpPr>
          <p:cNvPr id="3458" name="Google Shape;3458;p547"/>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59" name="Google Shape;3459;p547"/>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60" name="Google Shape;3460;p547"/>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61" name="Google Shape;3461;p547"/>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462" name="Google Shape;3462;p547"/>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463" name="Google Shape;3463;p547"/>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64" name="Shape 3464"/>
        <p:cNvGrpSpPr/>
        <p:nvPr/>
      </p:nvGrpSpPr>
      <p:grpSpPr>
        <a:xfrm>
          <a:off x="0" y="0"/>
          <a:ext cx="0" cy="0"/>
          <a:chOff x="0" y="0"/>
          <a:chExt cx="0" cy="0"/>
        </a:xfrm>
      </p:grpSpPr>
      <p:sp>
        <p:nvSpPr>
          <p:cNvPr id="3465" name="Google Shape;3465;p54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66" name="Google Shape;3466;p54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67" name="Google Shape;3467;p54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68" name="Google Shape;3468;p54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9" name="Shape 3469"/>
        <p:cNvGrpSpPr/>
        <p:nvPr/>
      </p:nvGrpSpPr>
      <p:grpSpPr>
        <a:xfrm>
          <a:off x="0" y="0"/>
          <a:ext cx="0" cy="0"/>
          <a:chOff x="0" y="0"/>
          <a:chExt cx="0" cy="0"/>
        </a:xfrm>
      </p:grpSpPr>
      <p:grpSp>
        <p:nvGrpSpPr>
          <p:cNvPr id="3470" name="Google Shape;3470;p549"/>
          <p:cNvGrpSpPr/>
          <p:nvPr/>
        </p:nvGrpSpPr>
        <p:grpSpPr>
          <a:xfrm>
            <a:off x="-6265" y="3700040"/>
            <a:ext cx="9150268" cy="2325488"/>
            <a:chOff x="-6265" y="4933386"/>
            <a:chExt cx="9150268" cy="3100651"/>
          </a:xfrm>
        </p:grpSpPr>
        <p:sp>
          <p:nvSpPr>
            <p:cNvPr id="3471" name="Google Shape;3471;p549"/>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72" name="Google Shape;3472;p549"/>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73" name="Google Shape;3473;p549"/>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474" name="Google Shape;3474;p549"/>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5" name="Shape 3475"/>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17" name="Shape 3517"/>
        <p:cNvGrpSpPr/>
        <p:nvPr/>
      </p:nvGrpSpPr>
      <p:grpSpPr>
        <a:xfrm>
          <a:off x="0" y="0"/>
          <a:ext cx="0" cy="0"/>
          <a:chOff x="0" y="0"/>
          <a:chExt cx="0" cy="0"/>
        </a:xfrm>
      </p:grpSpPr>
      <p:sp>
        <p:nvSpPr>
          <p:cNvPr id="3518" name="Google Shape;3518;p552"/>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19" name="Google Shape;3519;p55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20" name="Google Shape;3520;p552"/>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21" name="Google Shape;3521;p552"/>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22" name="Google Shape;3522;p55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23" name="Google Shape;3523;p55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24" name="Google Shape;3524;p55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25" name="Shape 3525"/>
        <p:cNvGrpSpPr/>
        <p:nvPr/>
      </p:nvGrpSpPr>
      <p:grpSpPr>
        <a:xfrm>
          <a:off x="0" y="0"/>
          <a:ext cx="0" cy="0"/>
          <a:chOff x="0" y="0"/>
          <a:chExt cx="0" cy="0"/>
        </a:xfrm>
      </p:grpSpPr>
      <p:sp>
        <p:nvSpPr>
          <p:cNvPr id="3526" name="Google Shape;3526;p55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27" name="Google Shape;3527;p55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28" name="Google Shape;3528;p55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29" name="Google Shape;3529;p55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30" name="Google Shape;3530;p55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31" name="Shape 3531"/>
        <p:cNvGrpSpPr/>
        <p:nvPr/>
      </p:nvGrpSpPr>
      <p:grpSpPr>
        <a:xfrm>
          <a:off x="0" y="0"/>
          <a:ext cx="0" cy="0"/>
          <a:chOff x="0" y="0"/>
          <a:chExt cx="0" cy="0"/>
        </a:xfrm>
      </p:grpSpPr>
      <p:sp>
        <p:nvSpPr>
          <p:cNvPr id="3532" name="Google Shape;3532;p55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33" name="Google Shape;3533;p55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34" name="Google Shape;3534;p55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35" name="Google Shape;3535;p55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36" name="Google Shape;3536;p55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37" name="Shape 3537"/>
        <p:cNvGrpSpPr/>
        <p:nvPr/>
      </p:nvGrpSpPr>
      <p:grpSpPr>
        <a:xfrm>
          <a:off x="0" y="0"/>
          <a:ext cx="0" cy="0"/>
          <a:chOff x="0" y="0"/>
          <a:chExt cx="0" cy="0"/>
        </a:xfrm>
      </p:grpSpPr>
      <p:sp>
        <p:nvSpPr>
          <p:cNvPr id="3538" name="Google Shape;3538;p555"/>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39" name="Google Shape;3539;p555"/>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40" name="Google Shape;3540;p555"/>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41" name="Google Shape;3541;p555"/>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42" name="Google Shape;3542;p555"/>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43" name="Google Shape;3543;p55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44" name="Google Shape;3544;p55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45" name="Google Shape;3545;p55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46" name="Shape 3546"/>
        <p:cNvGrpSpPr/>
        <p:nvPr/>
      </p:nvGrpSpPr>
      <p:grpSpPr>
        <a:xfrm>
          <a:off x="0" y="0"/>
          <a:ext cx="0" cy="0"/>
          <a:chOff x="0" y="0"/>
          <a:chExt cx="0" cy="0"/>
        </a:xfrm>
      </p:grpSpPr>
      <p:sp>
        <p:nvSpPr>
          <p:cNvPr id="3547" name="Google Shape;3547;p55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48" name="Google Shape;3548;p556"/>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49" name="Google Shape;3549;p556"/>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50" name="Google Shape;3550;p55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1" name="Google Shape;3551;p55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2" name="Google Shape;3552;p55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6.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63.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2" Type="http://schemas.openxmlformats.org/officeDocument/2006/relationships/theme" Target="../theme/theme23.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5.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17.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38.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6.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 Type="http://schemas.openxmlformats.org/officeDocument/2006/relationships/image" Target="../media/image20.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theme" Target="../theme/theme24.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4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6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62.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3" Type="http://schemas.openxmlformats.org/officeDocument/2006/relationships/theme" Target="../theme/theme57.xml"/><Relationship Id="rId12" Type="http://schemas.openxmlformats.org/officeDocument/2006/relationships/slideLayout" Target="../slideLayouts/slideLayout164.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2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jpg"/><Relationship Id="rId6" Type="http://schemas.openxmlformats.org/officeDocument/2006/relationships/image" Target="../media/image30.png"/><Relationship Id="rId7" Type="http://schemas.openxmlformats.org/officeDocument/2006/relationships/slideLayout" Target="../slideLayouts/slideLayout177.xml"/><Relationship Id="rId8" Type="http://schemas.openxmlformats.org/officeDocument/2006/relationships/theme" Target="../theme/theme50.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188.xml"/><Relationship Id="rId10" Type="http://schemas.openxmlformats.org/officeDocument/2006/relationships/slideLayout" Target="../slideLayouts/slideLayout187.xml"/><Relationship Id="rId12" Type="http://schemas.openxmlformats.org/officeDocument/2006/relationships/theme" Target="../theme/theme43.xml"/><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theme" Target="../theme/theme21.xml"/><Relationship Id="rId12" Type="http://schemas.openxmlformats.org/officeDocument/2006/relationships/slideLayout" Target="../slideLayouts/slideLayout200.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55.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12.xml"/><Relationship Id="rId10" Type="http://schemas.openxmlformats.org/officeDocument/2006/relationships/slideLayout" Target="../slideLayouts/slideLayout211.xml"/><Relationship Id="rId13" Type="http://schemas.openxmlformats.org/officeDocument/2006/relationships/theme" Target="../theme/theme54.xml"/><Relationship Id="rId12" Type="http://schemas.openxmlformats.org/officeDocument/2006/relationships/slideLayout" Target="../slideLayouts/slideLayout213.xml"/><Relationship Id="rId1" Type="http://schemas.openxmlformats.org/officeDocument/2006/relationships/image" Target="../media/image28.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s>
</file>

<file path=ppt/slideMasters/_rels/slideMaster29.xml.rels><?xml version="1.0" encoding="UTF-8" standalone="yes"?><Relationships xmlns="http://schemas.openxmlformats.org/package/2006/relationships"><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3" Type="http://schemas.openxmlformats.org/officeDocument/2006/relationships/slideLayout" Target="../slideLayouts/slideLayout226.xml"/><Relationship Id="rId12" Type="http://schemas.openxmlformats.org/officeDocument/2006/relationships/slideLayout" Target="../slideLayouts/slideLayout225.xml"/><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5" Type="http://schemas.openxmlformats.org/officeDocument/2006/relationships/slideLayout" Target="../slideLayouts/slideLayout228.xml"/><Relationship Id="rId14" Type="http://schemas.openxmlformats.org/officeDocument/2006/relationships/slideLayout" Target="../slideLayouts/slideLayout227.xml"/><Relationship Id="rId17" Type="http://schemas.openxmlformats.org/officeDocument/2006/relationships/slideLayout" Target="../slideLayouts/slideLayout230.xml"/><Relationship Id="rId16" Type="http://schemas.openxmlformats.org/officeDocument/2006/relationships/slideLayout" Target="../slideLayouts/slideLayout229.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18" Type="http://schemas.openxmlformats.org/officeDocument/2006/relationships/theme" Target="../theme/theme44.xml"/><Relationship Id="rId7" Type="http://schemas.openxmlformats.org/officeDocument/2006/relationships/slideLayout" Target="../slideLayouts/slideLayout220.xml"/><Relationship Id="rId8" Type="http://schemas.openxmlformats.org/officeDocument/2006/relationships/slideLayout" Target="../slideLayouts/slideLayout22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2.png"/><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theme" Target="../theme/theme16.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59.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29.xml"/></Relationships>
</file>

<file path=ppt/slideMasters/_rels/slideMaster33.xml.rels><?xml version="1.0" encoding="UTF-8" standalone="yes"?><Relationships xmlns="http://schemas.openxmlformats.org/package/2006/relationships"><Relationship Id="rId11" Type="http://schemas.openxmlformats.org/officeDocument/2006/relationships/slideLayout" Target="../slideLayouts/slideLayout259.xml"/><Relationship Id="rId10" Type="http://schemas.openxmlformats.org/officeDocument/2006/relationships/slideLayout" Target="../slideLayouts/slideLayout258.xml"/><Relationship Id="rId12" Type="http://schemas.openxmlformats.org/officeDocument/2006/relationships/theme" Target="../theme/theme14.xml"/><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s>
</file>

<file path=ppt/slideMasters/_rels/slideMaster34.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269.xml"/><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s>
</file>

<file path=ppt/slideMasters/_rels/slideMaster35.xml.rels><?xml version="1.0" encoding="UTF-8" standalone="yes"?><Relationships xmlns="http://schemas.openxmlformats.org/package/2006/relationships"><Relationship Id="rId11" Type="http://schemas.openxmlformats.org/officeDocument/2006/relationships/slideLayout" Target="../slideLayouts/slideLayout280.xml"/><Relationship Id="rId10" Type="http://schemas.openxmlformats.org/officeDocument/2006/relationships/slideLayout" Target="../slideLayouts/slideLayout279.xml"/><Relationship Id="rId12" Type="http://schemas.openxmlformats.org/officeDocument/2006/relationships/theme" Target="../theme/theme25.xml"/><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image" Target="../media/image36.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1" Type="http://schemas.openxmlformats.org/officeDocument/2006/relationships/slideLayout" Target="../slideLayouts/slideLayout296.xml"/><Relationship Id="rId10" Type="http://schemas.openxmlformats.org/officeDocument/2006/relationships/slideLayout" Target="../slideLayouts/slideLayout295.xml"/><Relationship Id="rId12" Type="http://schemas.openxmlformats.org/officeDocument/2006/relationships/theme" Target="../theme/theme51.xml"/><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7.xml"/><Relationship Id="rId10" Type="http://schemas.openxmlformats.org/officeDocument/2006/relationships/slideLayout" Target="../slideLayouts/slideLayout306.xml"/><Relationship Id="rId12" Type="http://schemas.openxmlformats.org/officeDocument/2006/relationships/theme" Target="../theme/theme58.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8.xml"/><Relationship Id="rId10" Type="http://schemas.openxmlformats.org/officeDocument/2006/relationships/slideLayout" Target="../slideLayouts/slideLayout317.xml"/><Relationship Id="rId12" Type="http://schemas.openxmlformats.org/officeDocument/2006/relationships/theme" Target="../theme/theme40.xml"/><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31.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slideLayout" Target="../slideLayouts/slideLayout319.xml"/><Relationship Id="rId3" Type="http://schemas.openxmlformats.org/officeDocument/2006/relationships/theme" Target="../theme/theme2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slideLayout" Target="../slideLayouts/slideLayout320.xml"/><Relationship Id="rId3"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18.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7.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4.xml"/><Relationship Id="rId3" Type="http://schemas.openxmlformats.org/officeDocument/2006/relationships/theme" Target="../theme/theme12.xml"/></Relationships>
</file>

<file path=ppt/slideMasters/_rels/slideMaster45.xml.rels><?xml version="1.0" encoding="UTF-8" standalone="yes"?><Relationships xmlns="http://schemas.openxmlformats.org/package/2006/relationships"><Relationship Id="rId11" Type="http://schemas.openxmlformats.org/officeDocument/2006/relationships/slideLayout" Target="../slideLayouts/slideLayout335.xml"/><Relationship Id="rId10" Type="http://schemas.openxmlformats.org/officeDocument/2006/relationships/slideLayout" Target="../slideLayouts/slideLayout334.xml"/><Relationship Id="rId12" Type="http://schemas.openxmlformats.org/officeDocument/2006/relationships/theme" Target="../theme/theme37.xml"/><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30.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2.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4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53.xml"/></Relationships>
</file>

<file path=ppt/slideMasters/_rels/slideMaster51.xml.rels><?xml version="1.0" encoding="UTF-8" standalone="yes"?><Relationships xmlns="http://schemas.openxmlformats.org/package/2006/relationships"><Relationship Id="rId11" Type="http://schemas.openxmlformats.org/officeDocument/2006/relationships/slideLayout" Target="../slideLayouts/slideLayout376.xml"/><Relationship Id="rId10" Type="http://schemas.openxmlformats.org/officeDocument/2006/relationships/slideLayout" Target="../slideLayouts/slideLayout375.xml"/><Relationship Id="rId12" Type="http://schemas.openxmlformats.org/officeDocument/2006/relationships/theme" Target="../theme/theme49.xml"/><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9.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5.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13.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4.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3" Type="http://schemas.openxmlformats.org/officeDocument/2006/relationships/theme" Target="../theme/theme10.xml"/><Relationship Id="rId12" Type="http://schemas.openxmlformats.org/officeDocument/2006/relationships/slideLayout" Target="../slideLayouts/slideLayout428.xml"/><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3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3.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5.xml"/><Relationship Id="rId10" Type="http://schemas.openxmlformats.org/officeDocument/2006/relationships/slideLayout" Target="../slideLayouts/slideLayout444.xml"/><Relationship Id="rId13" Type="http://schemas.openxmlformats.org/officeDocument/2006/relationships/theme" Target="../theme/theme35.xml"/><Relationship Id="rId12" Type="http://schemas.openxmlformats.org/officeDocument/2006/relationships/slideLayout" Target="../slideLayouts/slideLayout446.xml"/><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7.xml"/><Relationship Id="rId10" Type="http://schemas.openxmlformats.org/officeDocument/2006/relationships/slideLayout" Target="../slideLayouts/slideLayout456.xml"/><Relationship Id="rId12" Type="http://schemas.openxmlformats.org/officeDocument/2006/relationships/theme" Target="../theme/theme15.xml"/><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7.xml"/><Relationship Id="rId10" Type="http://schemas.openxmlformats.org/officeDocument/2006/relationships/slideLayout" Target="../slideLayouts/slideLayout466.xml"/><Relationship Id="rId13" Type="http://schemas.openxmlformats.org/officeDocument/2006/relationships/theme" Target="../theme/theme20.xml"/><Relationship Id="rId12" Type="http://schemas.openxmlformats.org/officeDocument/2006/relationships/slideLayout" Target="../slideLayouts/slideLayout468.xml"/><Relationship Id="rId1" Type="http://schemas.openxmlformats.org/officeDocument/2006/relationships/image" Target="../media/image41.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s>
</file>

<file path=ppt/slideMasters/_rels/slideMaster63.xml.rels><?xml version="1.0" encoding="UTF-8" standalone="yes"?><Relationships xmlns="http://schemas.openxmlformats.org/package/2006/relationships"><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3" Type="http://schemas.openxmlformats.org/officeDocument/2006/relationships/theme" Target="../theme/theme41.xml"/><Relationship Id="rId12" Type="http://schemas.openxmlformats.org/officeDocument/2006/relationships/slideLayout" Target="../slideLayouts/slideLayout480.xml"/><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theme" Target="../theme/theme2.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7.xml"/><Relationship Id="rId2" Type="http://schemas.openxmlformats.org/officeDocument/2006/relationships/slideLayout" Target="../slideLayouts/slideLayout488.xml"/><Relationship Id="rId3" Type="http://schemas.openxmlformats.org/officeDocument/2006/relationships/slideLayout" Target="../slideLayouts/slideLayout489.xml"/><Relationship Id="rId4" Type="http://schemas.openxmlformats.org/officeDocument/2006/relationships/slideLayout" Target="../slideLayouts/slideLayout490.xml"/><Relationship Id="rId5" Type="http://schemas.openxmlformats.org/officeDocument/2006/relationships/slideLayout" Target="../slideLayouts/slideLayout491.xml"/><Relationship Id="rId6" Type="http://schemas.openxmlformats.org/officeDocument/2006/relationships/theme" Target="../theme/theme5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61.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88" name="Shape 3388"/>
        <p:cNvGrpSpPr/>
        <p:nvPr/>
      </p:nvGrpSpPr>
      <p:grpSpPr>
        <a:xfrm>
          <a:off x="0" y="0"/>
          <a:ext cx="0" cy="0"/>
          <a:chOff x="0" y="0"/>
          <a:chExt cx="0" cy="0"/>
        </a:xfrm>
      </p:grpSpPr>
      <p:sp>
        <p:nvSpPr>
          <p:cNvPr id="3389" name="Google Shape;3389;p5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390" name="Google Shape;3390;p5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391" name="Google Shape;3391;p5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40" name="Shape 3440"/>
        <p:cNvGrpSpPr/>
        <p:nvPr/>
      </p:nvGrpSpPr>
      <p:grpSpPr>
        <a:xfrm>
          <a:off x="0" y="0"/>
          <a:ext cx="0" cy="0"/>
          <a:chOff x="0" y="0"/>
          <a:chExt cx="0" cy="0"/>
        </a:xfrm>
      </p:grpSpPr>
      <p:sp>
        <p:nvSpPr>
          <p:cNvPr id="3441" name="Google Shape;3441;p544"/>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42" name="Google Shape;3442;p544"/>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476" name="Shape 3476"/>
        <p:cNvGrpSpPr/>
        <p:nvPr/>
      </p:nvGrpSpPr>
      <p:grpSpPr>
        <a:xfrm>
          <a:off x="0" y="0"/>
          <a:ext cx="0" cy="0"/>
          <a:chOff x="0" y="0"/>
          <a:chExt cx="0" cy="0"/>
        </a:xfrm>
      </p:grpSpPr>
      <p:grpSp>
        <p:nvGrpSpPr>
          <p:cNvPr id="3477" name="Google Shape;3477;p551"/>
          <p:cNvGrpSpPr/>
          <p:nvPr/>
        </p:nvGrpSpPr>
        <p:grpSpPr>
          <a:xfrm>
            <a:off x="3800475" y="1341834"/>
            <a:ext cx="5355258" cy="3792244"/>
            <a:chOff x="3800475" y="1789112"/>
            <a:chExt cx="5355258" cy="5056325"/>
          </a:xfrm>
        </p:grpSpPr>
        <p:sp>
          <p:nvSpPr>
            <p:cNvPr id="3478" name="Google Shape;3478;p551"/>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9" name="Google Shape;3479;p551"/>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0" name="Google Shape;3480;p551"/>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1" name="Google Shape;3481;p551"/>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2" name="Google Shape;3482;p551"/>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3" name="Google Shape;3483;p551"/>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1"/>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1"/>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1"/>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1"/>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1"/>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9" name="Google Shape;3489;p551"/>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0" name="Google Shape;3490;p551"/>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1" name="Google Shape;3491;p551"/>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1"/>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3" name="Google Shape;3493;p551"/>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1"/>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1"/>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6" name="Google Shape;3496;p551"/>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7" name="Google Shape;3497;p551"/>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1"/>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1"/>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1"/>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1" name="Google Shape;3501;p551"/>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2" name="Google Shape;3502;p551"/>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3" name="Google Shape;3503;p551"/>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4" name="Google Shape;3504;p551"/>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51"/>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51"/>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51"/>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8" name="Google Shape;3508;p551"/>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9" name="Google Shape;3509;p551"/>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0" name="Google Shape;3510;p551"/>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51"/>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12" name="Google Shape;3512;p551"/>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13" name="Google Shape;3513;p551"/>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14" name="Google Shape;3514;p55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15" name="Google Shape;3515;p55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16" name="Google Shape;3516;p55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34" r:id="rId1"/>
    <p:sldLayoutId id="2147484135" r:id="rId2"/>
    <p:sldLayoutId id="2147484136" r:id="rId3"/>
    <p:sldLayoutId id="2147484137" r:id="rId4"/>
    <p:sldLayoutId id="214748413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image" Target="../media/image261.png"/><Relationship Id="rId7"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75.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63.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7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1.xml"/><Relationship Id="rId3" Type="http://schemas.openxmlformats.org/officeDocument/2006/relationships/image" Target="../media/image17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9.xml"/><Relationship Id="rId2" Type="http://schemas.openxmlformats.org/officeDocument/2006/relationships/notesSlide" Target="../notesSlides/notesSlide102.xml"/><Relationship Id="rId3" Type="http://schemas.openxmlformats.org/officeDocument/2006/relationships/image" Target="../media/image16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05.xml"/><Relationship Id="rId3" Type="http://schemas.openxmlformats.org/officeDocument/2006/relationships/image" Target="../media/image1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06.xml"/><Relationship Id="rId3" Type="http://schemas.openxmlformats.org/officeDocument/2006/relationships/image" Target="../media/image1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7.xml"/><Relationship Id="rId3" Type="http://schemas.openxmlformats.org/officeDocument/2006/relationships/image" Target="../media/image1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8.xml"/><Relationship Id="rId3" Type="http://schemas.openxmlformats.org/officeDocument/2006/relationships/image" Target="../media/image1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9.xml"/><Relationship Id="rId3" Type="http://schemas.openxmlformats.org/officeDocument/2006/relationships/image" Target="../media/image18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112.xml"/><Relationship Id="rId3" Type="http://schemas.openxmlformats.org/officeDocument/2006/relationships/image" Target="../media/image18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7.xml"/><Relationship Id="rId3" Type="http://schemas.openxmlformats.org/officeDocument/2006/relationships/image" Target="../media/image1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18.xml"/><Relationship Id="rId3" Type="http://schemas.openxmlformats.org/officeDocument/2006/relationships/image" Target="../media/image16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19.xml"/><Relationship Id="rId3" Type="http://schemas.openxmlformats.org/officeDocument/2006/relationships/image" Target="../media/image1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120.xml"/><Relationship Id="rId3" Type="http://schemas.openxmlformats.org/officeDocument/2006/relationships/image" Target="../media/image176.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21.xml"/><Relationship Id="rId3" Type="http://schemas.openxmlformats.org/officeDocument/2006/relationships/image" Target="../media/image180.jpg"/><Relationship Id="rId4" Type="http://schemas.openxmlformats.org/officeDocument/2006/relationships/image" Target="../media/image1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22.xml"/><Relationship Id="rId3" Type="http://schemas.openxmlformats.org/officeDocument/2006/relationships/image" Target="../media/image18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23.xml"/><Relationship Id="rId3" Type="http://schemas.openxmlformats.org/officeDocument/2006/relationships/image" Target="../media/image179.png"/><Relationship Id="rId4" Type="http://schemas.openxmlformats.org/officeDocument/2006/relationships/image" Target="../media/image177.jpg"/><Relationship Id="rId5" Type="http://schemas.openxmlformats.org/officeDocument/2006/relationships/image" Target="../media/image1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5.xml"/><Relationship Id="rId2" Type="http://schemas.openxmlformats.org/officeDocument/2006/relationships/notesSlide" Target="../notesSlides/notesSlide124.xml"/><Relationship Id="rId3" Type="http://schemas.openxmlformats.org/officeDocument/2006/relationships/image" Target="../media/image194.jpg"/><Relationship Id="rId4" Type="http://schemas.openxmlformats.org/officeDocument/2006/relationships/image" Target="../media/image182.png"/><Relationship Id="rId5" Type="http://schemas.openxmlformats.org/officeDocument/2006/relationships/image" Target="../media/image1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5.xml"/><Relationship Id="rId2" Type="http://schemas.openxmlformats.org/officeDocument/2006/relationships/notesSlide" Target="../notesSlides/notesSlide126.xml"/><Relationship Id="rId3" Type="http://schemas.openxmlformats.org/officeDocument/2006/relationships/image" Target="../media/image190.jpg"/><Relationship Id="rId4" Type="http://schemas.openxmlformats.org/officeDocument/2006/relationships/image" Target="../media/image186.jpg"/><Relationship Id="rId5" Type="http://schemas.openxmlformats.org/officeDocument/2006/relationships/image" Target="../media/image1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27.xml"/><Relationship Id="rId3" Type="http://schemas.openxmlformats.org/officeDocument/2006/relationships/image" Target="../media/image19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28.xml"/><Relationship Id="rId3" Type="http://schemas.openxmlformats.org/officeDocument/2006/relationships/image" Target="../media/image2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7.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1.xml"/><Relationship Id="rId3" Type="http://schemas.openxmlformats.org/officeDocument/2006/relationships/image" Target="../media/image204.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4.xml"/><Relationship Id="rId3" Type="http://schemas.openxmlformats.org/officeDocument/2006/relationships/image" Target="../media/image192.png"/><Relationship Id="rId4" Type="http://schemas.openxmlformats.org/officeDocument/2006/relationships/image" Target="../media/image189.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37.xml"/><Relationship Id="rId3" Type="http://schemas.openxmlformats.org/officeDocument/2006/relationships/image" Target="../media/image187.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9.xml"/><Relationship Id="rId2" Type="http://schemas.openxmlformats.org/officeDocument/2006/relationships/notesSlide" Target="../notesSlides/notesSlide138.xml"/><Relationship Id="rId3" Type="http://schemas.openxmlformats.org/officeDocument/2006/relationships/image" Target="../media/image38.jpg"/><Relationship Id="rId4" Type="http://schemas.openxmlformats.org/officeDocument/2006/relationships/image" Target="../media/image200.png"/><Relationship Id="rId5" Type="http://schemas.openxmlformats.org/officeDocument/2006/relationships/image" Target="../media/image183.jpg"/><Relationship Id="rId6" Type="http://schemas.openxmlformats.org/officeDocument/2006/relationships/image" Target="../media/image193.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39.xml"/><Relationship Id="rId3" Type="http://schemas.openxmlformats.org/officeDocument/2006/relationships/image" Target="../media/image39.jpg"/><Relationship Id="rId4" Type="http://schemas.openxmlformats.org/officeDocument/2006/relationships/image" Target="../media/image183.jpg"/><Relationship Id="rId5" Type="http://schemas.openxmlformats.org/officeDocument/2006/relationships/image" Target="../media/image217.jpg"/><Relationship Id="rId6" Type="http://schemas.openxmlformats.org/officeDocument/2006/relationships/image" Target="../media/image201.jpg"/><Relationship Id="rId7" Type="http://schemas.openxmlformats.org/officeDocument/2006/relationships/image" Target="../media/image195.jpg"/><Relationship Id="rId8" Type="http://schemas.openxmlformats.org/officeDocument/2006/relationships/image" Target="../media/image20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46.jpg"/><Relationship Id="rId4" Type="http://schemas.openxmlformats.org/officeDocument/2006/relationships/image" Target="../media/image53.jpg"/><Relationship Id="rId5" Type="http://schemas.openxmlformats.org/officeDocument/2006/relationships/image" Target="../media/image5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notesSlide" Target="../notesSlides/notesSlide140.xml"/><Relationship Id="rId3" Type="http://schemas.openxmlformats.org/officeDocument/2006/relationships/image" Target="../media/image199.jpg"/><Relationship Id="rId4" Type="http://schemas.openxmlformats.org/officeDocument/2006/relationships/image" Target="../media/image206.jpg"/><Relationship Id="rId5" Type="http://schemas.openxmlformats.org/officeDocument/2006/relationships/image" Target="../media/image20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141.xml"/><Relationship Id="rId3" Type="http://schemas.openxmlformats.org/officeDocument/2006/relationships/image" Target="../media/image196.png"/><Relationship Id="rId4" Type="http://schemas.openxmlformats.org/officeDocument/2006/relationships/image" Target="../media/image256.jpg"/><Relationship Id="rId5" Type="http://schemas.openxmlformats.org/officeDocument/2006/relationships/image" Target="../media/image202.jpg"/><Relationship Id="rId6" Type="http://schemas.openxmlformats.org/officeDocument/2006/relationships/image" Target="../media/image215.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24.xml"/><Relationship Id="rId2" Type="http://schemas.openxmlformats.org/officeDocument/2006/relationships/notesSlide" Target="../notesSlides/notesSlide142.xml"/><Relationship Id="rId3" Type="http://schemas.openxmlformats.org/officeDocument/2006/relationships/image" Target="../media/image40.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5.xml"/><Relationship Id="rId3" Type="http://schemas.openxmlformats.org/officeDocument/2006/relationships/image" Target="../media/image20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8.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52.xml"/><Relationship Id="rId3" Type="http://schemas.openxmlformats.org/officeDocument/2006/relationships/image" Target="../media/image198.jpg"/><Relationship Id="rId4" Type="http://schemas.openxmlformats.org/officeDocument/2006/relationships/image" Target="../media/image197.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10.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59.xml"/><Relationship Id="rId3" Type="http://schemas.openxmlformats.org/officeDocument/2006/relationships/image" Target="../media/image208.png"/><Relationship Id="rId4" Type="http://schemas.openxmlformats.org/officeDocument/2006/relationships/image" Target="../media/image207.jpg"/><Relationship Id="rId5" Type="http://schemas.openxmlformats.org/officeDocument/2006/relationships/image" Target="../media/image2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4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60.xml"/><Relationship Id="rId3" Type="http://schemas.openxmlformats.org/officeDocument/2006/relationships/image" Target="../media/image214.png"/><Relationship Id="rId4" Type="http://schemas.openxmlformats.org/officeDocument/2006/relationships/image" Target="../media/image21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62.xml"/><Relationship Id="rId3" Type="http://schemas.openxmlformats.org/officeDocument/2006/relationships/image" Target="../media/image23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63.xml"/><Relationship Id="rId3" Type="http://schemas.openxmlformats.org/officeDocument/2006/relationships/image" Target="../media/image22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64.xml"/><Relationship Id="rId3" Type="http://schemas.openxmlformats.org/officeDocument/2006/relationships/image" Target="../media/image211.png"/><Relationship Id="rId4" Type="http://schemas.openxmlformats.org/officeDocument/2006/relationships/image" Target="../media/image220.png"/><Relationship Id="rId5" Type="http://schemas.openxmlformats.org/officeDocument/2006/relationships/image" Target="../media/image2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165.xml"/><Relationship Id="rId3" Type="http://schemas.openxmlformats.org/officeDocument/2006/relationships/image" Target="../media/image247.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166.xml"/><Relationship Id="rId3" Type="http://schemas.openxmlformats.org/officeDocument/2006/relationships/image" Target="../media/image249.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7.xml"/><Relationship Id="rId3" Type="http://schemas.openxmlformats.org/officeDocument/2006/relationships/image" Target="../media/image21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8.xml"/><Relationship Id="rId3" Type="http://schemas.openxmlformats.org/officeDocument/2006/relationships/image" Target="../media/image21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0.xml"/><Relationship Id="rId2" Type="http://schemas.openxmlformats.org/officeDocument/2006/relationships/notesSlide" Target="../notesSlides/notesSlide169.xml"/><Relationship Id="rId3" Type="http://schemas.openxmlformats.org/officeDocument/2006/relationships/image" Target="../media/image2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50.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75.xml"/><Relationship Id="rId3" Type="http://schemas.openxmlformats.org/officeDocument/2006/relationships/image" Target="../media/image229.png"/><Relationship Id="rId4" Type="http://schemas.openxmlformats.org/officeDocument/2006/relationships/image" Target="../media/image22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notesSlide" Target="../notesSlides/notesSlide176.xml"/><Relationship Id="rId3" Type="http://schemas.openxmlformats.org/officeDocument/2006/relationships/image" Target="../media/image218.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26.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8.xml"/><Relationship Id="rId3" Type="http://schemas.openxmlformats.org/officeDocument/2006/relationships/image" Target="../media/image23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179.xml"/><Relationship Id="rId3" Type="http://schemas.openxmlformats.org/officeDocument/2006/relationships/image" Target="../media/image2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30.jpg"/><Relationship Id="rId10" Type="http://schemas.openxmlformats.org/officeDocument/2006/relationships/image" Target="../media/image225.png"/><Relationship Id="rId13" Type="http://schemas.openxmlformats.org/officeDocument/2006/relationships/image" Target="../media/image235.jpg"/><Relationship Id="rId12" Type="http://schemas.openxmlformats.org/officeDocument/2006/relationships/image" Target="../media/image244.jpg"/><Relationship Id="rId1" Type="http://schemas.openxmlformats.org/officeDocument/2006/relationships/slideLayout" Target="../slideLayouts/slideLayout471.xml"/><Relationship Id="rId2" Type="http://schemas.openxmlformats.org/officeDocument/2006/relationships/notesSlide" Target="../notesSlides/notesSlide180.xml"/><Relationship Id="rId3" Type="http://schemas.openxmlformats.org/officeDocument/2006/relationships/image" Target="../media/image224.png"/><Relationship Id="rId4" Type="http://schemas.openxmlformats.org/officeDocument/2006/relationships/image" Target="../media/image254.jpg"/><Relationship Id="rId9" Type="http://schemas.openxmlformats.org/officeDocument/2006/relationships/image" Target="../media/image232.jpg"/><Relationship Id="rId5" Type="http://schemas.openxmlformats.org/officeDocument/2006/relationships/image" Target="../media/image248.jpg"/><Relationship Id="rId6" Type="http://schemas.openxmlformats.org/officeDocument/2006/relationships/image" Target="../media/image231.png"/><Relationship Id="rId7" Type="http://schemas.openxmlformats.org/officeDocument/2006/relationships/image" Target="../media/image268.jpg"/><Relationship Id="rId8" Type="http://schemas.openxmlformats.org/officeDocument/2006/relationships/image" Target="../media/image22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1.xml"/><Relationship Id="rId3" Type="http://schemas.openxmlformats.org/officeDocument/2006/relationships/image" Target="../media/image23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2.xml"/><Relationship Id="rId3" Type="http://schemas.openxmlformats.org/officeDocument/2006/relationships/image" Target="../media/image239.jpg"/><Relationship Id="rId4" Type="http://schemas.openxmlformats.org/officeDocument/2006/relationships/image" Target="../media/image253.png"/><Relationship Id="rId5" Type="http://schemas.openxmlformats.org/officeDocument/2006/relationships/image" Target="../media/image237.png"/><Relationship Id="rId6" Type="http://schemas.openxmlformats.org/officeDocument/2006/relationships/image" Target="../media/image24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83.xml"/><Relationship Id="rId3" Type="http://schemas.openxmlformats.org/officeDocument/2006/relationships/image" Target="../media/image240.png"/><Relationship Id="rId4" Type="http://schemas.openxmlformats.org/officeDocument/2006/relationships/image" Target="../media/image252.png"/><Relationship Id="rId5" Type="http://schemas.openxmlformats.org/officeDocument/2006/relationships/image" Target="../media/image24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38.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185.xml"/><Relationship Id="rId3" Type="http://schemas.openxmlformats.org/officeDocument/2006/relationships/image" Target="../media/image250.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8.jpg"/><Relationship Id="rId10" Type="http://schemas.openxmlformats.org/officeDocument/2006/relationships/image" Target="../media/image262.jpg"/><Relationship Id="rId13" Type="http://schemas.openxmlformats.org/officeDocument/2006/relationships/image" Target="../media/image270.png"/><Relationship Id="rId12" Type="http://schemas.openxmlformats.org/officeDocument/2006/relationships/image" Target="../media/image263.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46.jpg"/><Relationship Id="rId4" Type="http://schemas.openxmlformats.org/officeDocument/2006/relationships/image" Target="../media/image243.png"/><Relationship Id="rId9" Type="http://schemas.openxmlformats.org/officeDocument/2006/relationships/image" Target="../media/image257.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51.png"/><Relationship Id="rId8" Type="http://schemas.openxmlformats.org/officeDocument/2006/relationships/image" Target="../media/image245.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7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66.png"/><Relationship Id="rId4" Type="http://schemas.openxmlformats.org/officeDocument/2006/relationships/image" Target="../media/image27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0.xml"/><Relationship Id="rId3" Type="http://schemas.openxmlformats.org/officeDocument/2006/relationships/image" Target="../media/image26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1.xml"/><Relationship Id="rId3" Type="http://schemas.openxmlformats.org/officeDocument/2006/relationships/image" Target="../media/image2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2.xml"/><Relationship Id="rId3" Type="http://schemas.openxmlformats.org/officeDocument/2006/relationships/image" Target="../media/image25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93.xml"/><Relationship Id="rId3" Type="http://schemas.openxmlformats.org/officeDocument/2006/relationships/image" Target="../media/image25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4.xml"/><Relationship Id="rId3" Type="http://schemas.openxmlformats.org/officeDocument/2006/relationships/image" Target="../media/image264.jpg"/><Relationship Id="rId4" Type="http://schemas.openxmlformats.org/officeDocument/2006/relationships/image" Target="../media/image259.jpg"/><Relationship Id="rId5" Type="http://schemas.openxmlformats.org/officeDocument/2006/relationships/image" Target="../media/image267.jpg"/><Relationship Id="rId6" Type="http://schemas.openxmlformats.org/officeDocument/2006/relationships/image" Target="../media/image272.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50.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65.png"/><Relationship Id="rId4" Type="http://schemas.openxmlformats.org/officeDocument/2006/relationships/image" Target="../media/image2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97.xml"/><Relationship Id="rId3" Type="http://schemas.openxmlformats.org/officeDocument/2006/relationships/image" Target="../media/image27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98.xml"/><Relationship Id="rId3" Type="http://schemas.openxmlformats.org/officeDocument/2006/relationships/image" Target="../media/image274.jpg"/><Relationship Id="rId4" Type="http://schemas.openxmlformats.org/officeDocument/2006/relationships/image" Target="../media/image273.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84.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78.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91.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hyperlink" Target="https://www.moneyhabitudes.com/" TargetMode="External"/><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 Id="rId3" Type="http://schemas.openxmlformats.org/officeDocument/2006/relationships/image" Target="../media/image7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2.xml"/><Relationship Id="rId3" Type="http://schemas.openxmlformats.org/officeDocument/2006/relationships/image" Target="../media/image6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4.xml"/><Relationship Id="rId3" Type="http://schemas.openxmlformats.org/officeDocument/2006/relationships/image" Target="../media/image66.jpg"/><Relationship Id="rId4" Type="http://schemas.openxmlformats.org/officeDocument/2006/relationships/image" Target="../media/image74.jpg"/><Relationship Id="rId5" Type="http://schemas.openxmlformats.org/officeDocument/2006/relationships/image" Target="../media/image77.jpg"/><Relationship Id="rId6" Type="http://schemas.openxmlformats.org/officeDocument/2006/relationships/image" Target="../media/image8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79.png"/><Relationship Id="rId5"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8.xml"/><Relationship Id="rId3" Type="http://schemas.openxmlformats.org/officeDocument/2006/relationships/image" Target="../media/image87.jpg"/><Relationship Id="rId4" Type="http://schemas.openxmlformats.org/officeDocument/2006/relationships/image" Target="../media/image76.png"/><Relationship Id="rId5" Type="http://schemas.openxmlformats.org/officeDocument/2006/relationships/image" Target="../media/image86.png"/><Relationship Id="rId6" Type="http://schemas.openxmlformats.org/officeDocument/2006/relationships/image" Target="../media/image91.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0.xml"/><Relationship Id="rId3" Type="http://schemas.openxmlformats.org/officeDocument/2006/relationships/image" Target="../media/image90.png"/><Relationship Id="rId4" Type="http://schemas.openxmlformats.org/officeDocument/2006/relationships/image" Target="../media/image92.jpg"/><Relationship Id="rId9" Type="http://schemas.openxmlformats.org/officeDocument/2006/relationships/image" Target="../media/image96.png"/><Relationship Id="rId5" Type="http://schemas.openxmlformats.org/officeDocument/2006/relationships/image" Target="../media/image89.jpg"/><Relationship Id="rId6" Type="http://schemas.openxmlformats.org/officeDocument/2006/relationships/image" Target="../media/image88.jpg"/><Relationship Id="rId7" Type="http://schemas.openxmlformats.org/officeDocument/2006/relationships/image" Target="../media/image99.jpg"/><Relationship Id="rId8"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1.xml"/><Relationship Id="rId3" Type="http://schemas.openxmlformats.org/officeDocument/2006/relationships/image" Target="../media/image100.png"/><Relationship Id="rId4" Type="http://schemas.openxmlformats.org/officeDocument/2006/relationships/image" Target="../media/image98.png"/><Relationship Id="rId5" Type="http://schemas.openxmlformats.org/officeDocument/2006/relationships/image" Target="../media/image95.png"/></Relationships>
</file>

<file path=ppt/slides/_rels/slide42.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116.xml"/><Relationship Id="rId2" Type="http://schemas.openxmlformats.org/officeDocument/2006/relationships/notesSlide" Target="../notesSlides/notesSlide42.xml"/><Relationship Id="rId3" Type="http://schemas.openxmlformats.org/officeDocument/2006/relationships/image" Target="../media/image94.jpg"/><Relationship Id="rId4" Type="http://schemas.openxmlformats.org/officeDocument/2006/relationships/image" Target="../media/image105.jpg"/><Relationship Id="rId9" Type="http://schemas.openxmlformats.org/officeDocument/2006/relationships/image" Target="../media/image136.jpg"/><Relationship Id="rId5" Type="http://schemas.openxmlformats.org/officeDocument/2006/relationships/image" Target="../media/image104.jpg"/><Relationship Id="rId6" Type="http://schemas.openxmlformats.org/officeDocument/2006/relationships/image" Target="../media/image109.jpg"/><Relationship Id="rId7" Type="http://schemas.openxmlformats.org/officeDocument/2006/relationships/image" Target="../media/image108.jpg"/><Relationship Id="rId8" Type="http://schemas.openxmlformats.org/officeDocument/2006/relationships/image" Target="../media/image11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103.jp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4.xml"/><Relationship Id="rId3" Type="http://schemas.openxmlformats.org/officeDocument/2006/relationships/image" Target="../media/image114.jp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5.xml"/><Relationship Id="rId3" Type="http://schemas.openxmlformats.org/officeDocument/2006/relationships/image" Target="../media/image115.png"/><Relationship Id="rId4" Type="http://schemas.openxmlformats.org/officeDocument/2006/relationships/image" Target="../media/image127.png"/><Relationship Id="rId5"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6.xml"/><Relationship Id="rId3" Type="http://schemas.openxmlformats.org/officeDocument/2006/relationships/image" Target="../media/image122.png"/><Relationship Id="rId4" Type="http://schemas.openxmlformats.org/officeDocument/2006/relationships/image" Target="../media/image128.png"/><Relationship Id="rId5" Type="http://schemas.openxmlformats.org/officeDocument/2006/relationships/image" Target="../media/image121.jpg"/><Relationship Id="rId6" Type="http://schemas.openxmlformats.org/officeDocument/2006/relationships/image" Target="../media/image110.png"/><Relationship Id="rId7" Type="http://schemas.openxmlformats.org/officeDocument/2006/relationships/image" Target="../media/image118.png"/><Relationship Id="rId8" Type="http://schemas.openxmlformats.org/officeDocument/2006/relationships/image" Target="../media/image1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8.xml"/><Relationship Id="rId3"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9.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215.xml"/><Relationship Id="rId2" Type="http://schemas.openxmlformats.org/officeDocument/2006/relationships/notesSlide" Target="../notesSlides/notesSlide50.xml"/><Relationship Id="rId3" Type="http://schemas.openxmlformats.org/officeDocument/2006/relationships/image" Target="../media/image123.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51.xml"/><Relationship Id="rId3" Type="http://schemas.openxmlformats.org/officeDocument/2006/relationships/image" Target="../media/image120.jp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52.xml"/><Relationship Id="rId3" Type="http://schemas.openxmlformats.org/officeDocument/2006/relationships/image" Target="../media/image13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54.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57.xml"/><Relationship Id="rId3" Type="http://schemas.openxmlformats.org/officeDocument/2006/relationships/image" Target="../media/image1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59.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61.xml"/><Relationship Id="rId3" Type="http://schemas.openxmlformats.org/officeDocument/2006/relationships/image" Target="../media/image1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62.xml"/><Relationship Id="rId3" Type="http://schemas.openxmlformats.org/officeDocument/2006/relationships/image" Target="../media/image126.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63.xml"/><Relationship Id="rId3" Type="http://schemas.openxmlformats.org/officeDocument/2006/relationships/image" Target="../media/image1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notesSlide" Target="../notesSlides/notesSlide64.xml"/><Relationship Id="rId3" Type="http://schemas.openxmlformats.org/officeDocument/2006/relationships/image" Target="../media/image1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5.xml"/><Relationship Id="rId3" Type="http://schemas.openxmlformats.org/officeDocument/2006/relationships/image" Target="../media/image1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2.xml"/><Relationship Id="rId3" Type="http://schemas.openxmlformats.org/officeDocument/2006/relationships/image" Target="../media/image129.jp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3.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74.xml"/><Relationship Id="rId3" Type="http://schemas.openxmlformats.org/officeDocument/2006/relationships/image" Target="../media/image1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5.xml"/><Relationship Id="rId3" Type="http://schemas.openxmlformats.org/officeDocument/2006/relationships/image" Target="../media/image1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4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4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80.xml"/><Relationship Id="rId3" Type="http://schemas.openxmlformats.org/officeDocument/2006/relationships/image" Target="../media/image1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81.xml"/><Relationship Id="rId3" Type="http://schemas.openxmlformats.org/officeDocument/2006/relationships/image" Target="../media/image1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87.xml"/><Relationship Id="rId3" Type="http://schemas.openxmlformats.org/officeDocument/2006/relationships/image" Target="../media/image143.jpg"/><Relationship Id="rId4" Type="http://schemas.openxmlformats.org/officeDocument/2006/relationships/hyperlink" Target="http://ppt/slides/slide2.xml" TargetMode="External"/><Relationship Id="rId9" Type="http://schemas.openxmlformats.org/officeDocument/2006/relationships/image" Target="../media/image149.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8.jpg"/><Relationship Id="rId8" Type="http://schemas.openxmlformats.org/officeDocument/2006/relationships/image" Target="../media/image16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90.xml"/><Relationship Id="rId3" Type="http://schemas.openxmlformats.org/officeDocument/2006/relationships/image" Target="../media/image158.jpg"/><Relationship Id="rId4" Type="http://schemas.openxmlformats.org/officeDocument/2006/relationships/image" Target="../media/image153.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215.xml"/><Relationship Id="rId2" Type="http://schemas.openxmlformats.org/officeDocument/2006/relationships/notesSlide" Target="../notesSlides/notesSlide91.xml"/><Relationship Id="rId3" Type="http://schemas.openxmlformats.org/officeDocument/2006/relationships/image" Target="../media/image123.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92.xml"/><Relationship Id="rId3" Type="http://schemas.openxmlformats.org/officeDocument/2006/relationships/image" Target="../media/image166.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3.xml"/><Relationship Id="rId3" Type="http://schemas.openxmlformats.org/officeDocument/2006/relationships/image" Target="../media/image16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4.xml"/><Relationship Id="rId3" Type="http://schemas.openxmlformats.org/officeDocument/2006/relationships/image" Target="../media/image16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5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55.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8.xml"/><Relationship Id="rId3" Type="http://schemas.openxmlformats.org/officeDocument/2006/relationships/image" Target="../media/image157.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2.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7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6" name="Shape 3556"/>
        <p:cNvGrpSpPr/>
        <p:nvPr/>
      </p:nvGrpSpPr>
      <p:grpSpPr>
        <a:xfrm>
          <a:off x="0" y="0"/>
          <a:ext cx="0" cy="0"/>
          <a:chOff x="0" y="0"/>
          <a:chExt cx="0" cy="0"/>
        </a:xfrm>
      </p:grpSpPr>
      <p:pic>
        <p:nvPicPr>
          <p:cNvPr id="3557" name="Google Shape;3557;p557"/>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58" name="Google Shape;3558;p557"/>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grpSp>
        <p:nvGrpSpPr>
          <p:cNvPr id="3559" name="Google Shape;3559;p557"/>
          <p:cNvGrpSpPr/>
          <p:nvPr/>
        </p:nvGrpSpPr>
        <p:grpSpPr>
          <a:xfrm>
            <a:off x="0" y="4343967"/>
            <a:ext cx="9144183" cy="611454"/>
            <a:chOff x="0" y="6563867"/>
            <a:chExt cx="12801600" cy="923925"/>
          </a:xfrm>
        </p:grpSpPr>
        <p:sp>
          <p:nvSpPr>
            <p:cNvPr id="3560" name="Google Shape;3560;p557"/>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3561" name="Google Shape;3561;p557"/>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grpSp>
      <p:sp>
        <p:nvSpPr>
          <p:cNvPr id="3562" name="Google Shape;3562;p557"/>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rtl="0" algn="l">
              <a:lnSpc>
                <a:spcPct val="96206"/>
              </a:lnSpc>
              <a:spcBef>
                <a:spcPts val="0"/>
              </a:spcBef>
              <a:spcAft>
                <a:spcPts val="0"/>
              </a:spcAft>
              <a:buNone/>
            </a:pPr>
            <a:r>
              <a:rPr lang="zh-CN" sz="1000">
                <a:solidFill>
                  <a:srgbClr val="FFFFFF"/>
                </a:solidFill>
                <a:latin typeface="Arial"/>
                <a:ea typeface="Arial"/>
                <a:cs typeface="Arial"/>
                <a:sym typeface="Arial"/>
              </a:rPr>
              <a:t>4</a:t>
            </a:r>
            <a:endParaRPr sz="1000">
              <a:latin typeface="Arial"/>
              <a:ea typeface="Arial"/>
              <a:cs typeface="Arial"/>
              <a:sym typeface="Arial"/>
            </a:endParaRPr>
          </a:p>
        </p:txBody>
      </p:sp>
      <p:sp>
        <p:nvSpPr>
          <p:cNvPr id="3563" name="Google Shape;3563;p557"/>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rtl="0" algn="l">
              <a:lnSpc>
                <a:spcPct val="96206"/>
              </a:lnSpc>
              <a:spcBef>
                <a:spcPts val="0"/>
              </a:spcBef>
              <a:spcAft>
                <a:spcPts val="0"/>
              </a:spcAft>
              <a:buNone/>
            </a:pPr>
            <a:r>
              <a:rPr lang="zh-CN" sz="1000">
                <a:solidFill>
                  <a:srgbClr val="FFFFFF"/>
                </a:solidFill>
                <a:latin typeface="Arial"/>
                <a:ea typeface="Arial"/>
                <a:cs typeface="Arial"/>
                <a:sym typeface="Arial"/>
              </a:rPr>
              <a:t>May 22, 2019	Seattle Department of Transportation</a:t>
            </a:r>
            <a:endParaRPr sz="1000">
              <a:latin typeface="Arial"/>
              <a:ea typeface="Arial"/>
              <a:cs typeface="Arial"/>
              <a:sym typeface="Arial"/>
            </a:endParaRPr>
          </a:p>
        </p:txBody>
      </p:sp>
      <p:grpSp>
        <p:nvGrpSpPr>
          <p:cNvPr id="3564" name="Google Shape;3564;p557"/>
          <p:cNvGrpSpPr/>
          <p:nvPr/>
        </p:nvGrpSpPr>
        <p:grpSpPr>
          <a:xfrm>
            <a:off x="0" y="188604"/>
            <a:ext cx="9144182" cy="4766564"/>
            <a:chOff x="0" y="284987"/>
            <a:chExt cx="12801599" cy="7202423"/>
          </a:xfrm>
        </p:grpSpPr>
        <p:pic>
          <p:nvPicPr>
            <p:cNvPr id="3565" name="Google Shape;3565;p557"/>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66" name="Google Shape;3566;p557"/>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67" name="Google Shape;3567;p557"/>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68" name="Google Shape;3568;p557"/>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solidFill>
                  <a:srgbClr val="000000"/>
                </a:solidFill>
              </a:rPr>
              <a:t>City Proposal</a:t>
            </a:r>
            <a:endParaRPr/>
          </a:p>
        </p:txBody>
      </p:sp>
      <p:grpSp>
        <p:nvGrpSpPr>
          <p:cNvPr id="3569" name="Google Shape;3569;p557"/>
          <p:cNvGrpSpPr/>
          <p:nvPr/>
        </p:nvGrpSpPr>
        <p:grpSpPr>
          <a:xfrm>
            <a:off x="0" y="702978"/>
            <a:ext cx="3751564" cy="3753190"/>
            <a:chOff x="0" y="1062221"/>
            <a:chExt cx="5252085" cy="5671184"/>
          </a:xfrm>
        </p:grpSpPr>
        <p:sp>
          <p:nvSpPr>
            <p:cNvPr id="3570" name="Google Shape;3570;p557"/>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3571" name="Google Shape;3571;p557"/>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72" name="Google Shape;3572;p557"/>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SzPts val="2000"/>
              <a:buFont typeface="Helvetica Neue"/>
              <a:buChar char="•"/>
            </a:pPr>
            <a:r>
              <a:rPr lang="zh-CN" sz="2000">
                <a:latin typeface="Arial"/>
                <a:ea typeface="Arial"/>
                <a:cs typeface="Arial"/>
                <a:sym typeface="Arial"/>
              </a:rPr>
              <a:t>Expanded automated enforcement 	authority for all local governments to 	include:</a:t>
            </a:r>
            <a:endParaRPr sz="2000">
              <a:latin typeface="Arial"/>
              <a:ea typeface="Arial"/>
              <a:cs typeface="Arial"/>
              <a:sym typeface="Arial"/>
            </a:endParaRPr>
          </a:p>
          <a:p>
            <a:pPr indent="-165100" lvl="1" marL="508000" rtl="0" algn="l">
              <a:lnSpc>
                <a:spcPct val="100000"/>
              </a:lnSpc>
              <a:spcBef>
                <a:spcPts val="100"/>
              </a:spcBef>
              <a:spcAft>
                <a:spcPts val="0"/>
              </a:spcAft>
              <a:buSzPts val="2000"/>
              <a:buFont typeface="Helvetica Neue"/>
              <a:buChar char="•"/>
            </a:pPr>
            <a:r>
              <a:rPr lang="zh-CN" sz="2000">
                <a:latin typeface="Arial"/>
                <a:ea typeface="Arial"/>
                <a:cs typeface="Arial"/>
                <a:sym typeface="Arial"/>
              </a:rPr>
              <a:t>Blocking the box</a:t>
            </a:r>
            <a:endParaRPr sz="2000">
              <a:latin typeface="Arial"/>
              <a:ea typeface="Arial"/>
              <a:cs typeface="Arial"/>
              <a:sym typeface="Arial"/>
            </a:endParaRPr>
          </a:p>
          <a:p>
            <a:pPr indent="-165100" lvl="1" marL="508000" rtl="0" algn="l">
              <a:lnSpc>
                <a:spcPct val="100000"/>
              </a:lnSpc>
              <a:spcBef>
                <a:spcPts val="200"/>
              </a:spcBef>
              <a:spcAft>
                <a:spcPts val="0"/>
              </a:spcAft>
              <a:buSzPts val="2000"/>
              <a:buFont typeface="Helvetica Neue"/>
              <a:buChar char="•"/>
            </a:pPr>
            <a:r>
              <a:rPr lang="zh-CN" sz="2000">
                <a:latin typeface="Arial"/>
                <a:ea typeface="Arial"/>
                <a:cs typeface="Arial"/>
                <a:sym typeface="Arial"/>
              </a:rPr>
              <a:t>Transit lanes</a:t>
            </a:r>
            <a:endParaRPr sz="2000">
              <a:latin typeface="Arial"/>
              <a:ea typeface="Arial"/>
              <a:cs typeface="Arial"/>
              <a:sym typeface="Arial"/>
            </a:endParaRPr>
          </a:p>
          <a:p>
            <a:pPr indent="-165100" lvl="1" marL="508000" marR="38100" rtl="0" algn="just">
              <a:lnSpc>
                <a:spcPct val="91200"/>
              </a:lnSpc>
              <a:spcBef>
                <a:spcPts val="400"/>
              </a:spcBef>
              <a:spcAft>
                <a:spcPts val="0"/>
              </a:spcAft>
              <a:buSzPts val="2000"/>
              <a:buFont typeface="Helvetica Neue"/>
              <a:buChar char="•"/>
            </a:pPr>
            <a:r>
              <a:rPr lang="zh-CN" sz="2000">
                <a:latin typeface="Arial"/>
                <a:ea typeface="Arial"/>
                <a:cs typeface="Arial"/>
                <a:sym typeface="Arial"/>
              </a:rPr>
              <a:t>Obstructing portions of the street 	reserved for emergency response 	vehicles</a:t>
            </a:r>
            <a:endParaRPr sz="2000">
              <a:latin typeface="Arial"/>
              <a:ea typeface="Arial"/>
              <a:cs typeface="Arial"/>
              <a:sym typeface="Arial"/>
            </a:endParaRPr>
          </a:p>
          <a:p>
            <a:pPr indent="-165100" lvl="0" marL="177800" marR="241300" rtl="0" algn="l">
              <a:lnSpc>
                <a:spcPct val="109655"/>
              </a:lnSpc>
              <a:spcBef>
                <a:spcPts val="800"/>
              </a:spcBef>
              <a:spcAft>
                <a:spcPts val="0"/>
              </a:spcAft>
              <a:buSzPts val="2000"/>
              <a:buFont typeface="Helvetica Neue"/>
              <a:buChar char="•"/>
            </a:pPr>
            <a:r>
              <a:rPr lang="zh-CN" sz="2000">
                <a:latin typeface="Arial"/>
                <a:ea typeface="Arial"/>
                <a:cs typeface="Arial"/>
                <a:sym typeface="Arial"/>
              </a:rPr>
              <a:t>Expanded permissible locations for 	cameras to include mid-block on 	arterials</a:t>
            </a:r>
            <a:endParaRPr sz="2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3" name="Shape 3643"/>
        <p:cNvGrpSpPr/>
        <p:nvPr/>
      </p:nvGrpSpPr>
      <p:grpSpPr>
        <a:xfrm>
          <a:off x="0" y="0"/>
          <a:ext cx="0" cy="0"/>
          <a:chOff x="0" y="0"/>
          <a:chExt cx="0" cy="0"/>
        </a:xfrm>
      </p:grpSpPr>
      <p:sp>
        <p:nvSpPr>
          <p:cNvPr id="3644" name="Google Shape;3644;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645" name="Google Shape;3645;p566"/>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46" name="Google Shape;3646;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zh-CN" sz="3400">
                <a:solidFill>
                  <a:srgbClr val="FFFFFF"/>
                </a:solidFill>
              </a:rPr>
              <a:t>Acknowledgment</a:t>
            </a:r>
            <a:endParaRPr sz="3400"/>
          </a:p>
        </p:txBody>
      </p:sp>
      <p:sp>
        <p:nvSpPr>
          <p:cNvPr id="3647" name="Google Shape;3647;p566"/>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None/>
            </a:pPr>
            <a:r>
              <a:rPr i="1" lang="zh-CN" sz="2300">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sz="2300">
              <a:latin typeface="Calibri"/>
              <a:ea typeface="Calibri"/>
              <a:cs typeface="Calibri"/>
              <a:sym typeface="Calibri"/>
            </a:endParaRPr>
          </a:p>
          <a:p>
            <a:pPr indent="0" lvl="0" marL="12700" marR="76200" rtl="0" algn="l">
              <a:lnSpc>
                <a:spcPct val="107633"/>
              </a:lnSpc>
              <a:spcBef>
                <a:spcPts val="0"/>
              </a:spcBef>
              <a:spcAft>
                <a:spcPts val="0"/>
              </a:spcAft>
              <a:buNone/>
            </a:pPr>
            <a:r>
              <a:rPr i="1" lang="zh-CN" sz="2300">
                <a:solidFill>
                  <a:srgbClr val="FFFFFF"/>
                </a:solidFill>
                <a:latin typeface="Calibri"/>
                <a:ea typeface="Calibri"/>
                <a:cs typeface="Calibri"/>
                <a:sym typeface="Calibri"/>
              </a:rPr>
              <a:t>elders, past and present</a:t>
            </a:r>
            <a:r>
              <a:rPr i="1" lang="zh-CN" sz="2300">
                <a:solidFill>
                  <a:srgbClr val="FFFFFF"/>
                </a:solidFill>
                <a:latin typeface="Verdana"/>
                <a:ea typeface="Verdana"/>
                <a:cs typeface="Verdana"/>
                <a:sym typeface="Verdana"/>
              </a:rPr>
              <a:t>—</a:t>
            </a:r>
            <a:r>
              <a:rPr i="1" lang="zh-CN" sz="2300">
                <a:solidFill>
                  <a:srgbClr val="FFFFFF"/>
                </a:solidFill>
                <a:latin typeface="Calibri"/>
                <a:ea typeface="Calibri"/>
                <a:cs typeface="Calibri"/>
                <a:sym typeface="Calibri"/>
              </a:rPr>
              <a:t>and thank them for their ongoing stewardship of this land and surrounding waters.</a:t>
            </a:r>
            <a:endParaRPr sz="2300">
              <a:latin typeface="Calibri"/>
              <a:ea typeface="Calibri"/>
              <a:cs typeface="Calibri"/>
              <a:sym typeface="Calibri"/>
            </a:endParaRPr>
          </a:p>
          <a:p>
            <a:pPr indent="0" lvl="0" marL="12700" marR="0" rtl="0" algn="l">
              <a:lnSpc>
                <a:spcPct val="90100"/>
              </a:lnSpc>
              <a:spcBef>
                <a:spcPts val="600"/>
              </a:spcBef>
              <a:spcAft>
                <a:spcPts val="0"/>
              </a:spcAft>
              <a:buNone/>
            </a:pPr>
            <a:r>
              <a:rPr i="1" lang="zh-CN" sz="2300">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sz="2300">
              <a:latin typeface="Calibri"/>
              <a:ea typeface="Calibri"/>
              <a:cs typeface="Calibri"/>
              <a:sym typeface="Calibri"/>
            </a:endParaRPr>
          </a:p>
          <a:p>
            <a:pPr indent="0" lvl="0" marL="12700" marR="266700" rtl="0" algn="l">
              <a:lnSpc>
                <a:spcPct val="89200"/>
              </a:lnSpc>
              <a:spcBef>
                <a:spcPts val="700"/>
              </a:spcBef>
              <a:spcAft>
                <a:spcPts val="0"/>
              </a:spcAft>
              <a:buNone/>
            </a:pPr>
            <a:r>
              <a:rPr i="1" lang="zh-CN" sz="1500">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sz="1500">
              <a:latin typeface="Calibri"/>
              <a:ea typeface="Calibri"/>
              <a:cs typeface="Calibri"/>
              <a:sym typeface="Calibri"/>
            </a:endParaRPr>
          </a:p>
          <a:p>
            <a:pPr indent="0" lvl="0" marL="0" marR="1219200" rtl="0" algn="r">
              <a:lnSpc>
                <a:spcPct val="100000"/>
              </a:lnSpc>
              <a:spcBef>
                <a:spcPts val="500"/>
              </a:spcBef>
              <a:spcAft>
                <a:spcPts val="0"/>
              </a:spcAft>
              <a:buNone/>
            </a:pPr>
            <a:r>
              <a:rPr lang="zh-CN" sz="1200">
                <a:latin typeface="Calibri"/>
                <a:ea typeface="Calibri"/>
                <a:cs typeface="Calibri"/>
                <a:sym typeface="Calibri"/>
              </a:rPr>
              <a:t>3</a:t>
            </a:r>
            <a:endParaRPr sz="12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7" name="Shape 4587"/>
        <p:cNvGrpSpPr/>
        <p:nvPr/>
      </p:nvGrpSpPr>
      <p:grpSpPr>
        <a:xfrm>
          <a:off x="0" y="0"/>
          <a:ext cx="0" cy="0"/>
          <a:chOff x="0" y="0"/>
          <a:chExt cx="0" cy="0"/>
        </a:xfrm>
      </p:grpSpPr>
      <p:sp>
        <p:nvSpPr>
          <p:cNvPr id="4588" name="Google Shape;4588;p656"/>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Predators </a:t>
            </a:r>
            <a:endParaRPr/>
          </a:p>
        </p:txBody>
      </p:sp>
      <p:sp>
        <p:nvSpPr>
          <p:cNvPr id="4589" name="Google Shape;4589;p65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id="4590" name="Google Shape;4590;p656">
            <a:hlinkClick r:id="rId3"/>
          </p:cNvPr>
          <p:cNvPicPr preferRelativeResize="0"/>
          <p:nvPr/>
        </p:nvPicPr>
        <p:blipFill>
          <a:blip r:embed="rId4">
            <a:alphaModFix/>
          </a:blip>
          <a:stretch>
            <a:fillRect/>
          </a:stretch>
        </p:blipFill>
        <p:spPr>
          <a:xfrm>
            <a:off x="390500" y="2329400"/>
            <a:ext cx="2743199" cy="2057399"/>
          </a:xfrm>
          <a:prstGeom prst="rect">
            <a:avLst/>
          </a:prstGeom>
          <a:noFill/>
          <a:ln>
            <a:noFill/>
          </a:ln>
        </p:spPr>
      </p:pic>
      <p:pic>
        <p:nvPicPr>
          <p:cNvPr id="4591" name="Google Shape;4591;p656">
            <a:hlinkClick r:id="rId5"/>
          </p:cNvPr>
          <p:cNvPicPr preferRelativeResize="0"/>
          <p:nvPr/>
        </p:nvPicPr>
        <p:blipFill>
          <a:blip r:embed="rId6">
            <a:alphaModFix/>
          </a:blip>
          <a:stretch>
            <a:fillRect/>
          </a:stretch>
        </p:blipFill>
        <p:spPr>
          <a:xfrm>
            <a:off x="3312325" y="2329400"/>
            <a:ext cx="2743200" cy="2057400"/>
          </a:xfrm>
          <a:prstGeom prst="rect">
            <a:avLst/>
          </a:prstGeom>
          <a:noFill/>
          <a:ln>
            <a:noFill/>
          </a:ln>
        </p:spPr>
      </p:pic>
      <p:pic>
        <p:nvPicPr>
          <p:cNvPr id="4592" name="Google Shape;4592;p656">
            <a:hlinkClick r:id="rId7"/>
          </p:cNvPr>
          <p:cNvPicPr preferRelativeResize="0"/>
          <p:nvPr/>
        </p:nvPicPr>
        <p:blipFill>
          <a:blip r:embed="rId8">
            <a:alphaModFix/>
          </a:blip>
          <a:stretch>
            <a:fillRect/>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Preventing Cuts</a:t>
            </a:r>
            <a:endParaRPr/>
          </a:p>
        </p:txBody>
      </p:sp>
      <p:sp>
        <p:nvSpPr>
          <p:cNvPr id="4598" name="Google Shape;4598;p65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599" name="Google Shape;4599;p657"/>
          <p:cNvPicPr preferRelativeResize="0"/>
          <p:nvPr/>
        </p:nvPicPr>
        <p:blipFill>
          <a:blip r:embed="rId3">
            <a:alphaModFix/>
          </a:blip>
          <a:stretch>
            <a:fillRect/>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6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Preventing Burns</a:t>
            </a:r>
            <a:endParaRPr/>
          </a:p>
        </p:txBody>
      </p:sp>
      <p:sp>
        <p:nvSpPr>
          <p:cNvPr id="4605" name="Google Shape;4605;p65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606" name="Google Shape;4606;p658"/>
          <p:cNvPicPr preferRelativeResize="0"/>
          <p:nvPr/>
        </p:nvPicPr>
        <p:blipFill>
          <a:blip r:embed="rId3">
            <a:alphaModFix/>
          </a:blip>
          <a:stretch>
            <a:fillRect/>
          </a:stretch>
        </p:blipFill>
        <p:spPr>
          <a:xfrm>
            <a:off x="5316500" y="812949"/>
            <a:ext cx="2898725" cy="4330550"/>
          </a:xfrm>
          <a:prstGeom prst="rect">
            <a:avLst/>
          </a:prstGeom>
          <a:noFill/>
          <a:ln>
            <a:noFill/>
          </a:ln>
        </p:spPr>
      </p:pic>
      <p:sp>
        <p:nvSpPr>
          <p:cNvPr id="4607" name="Google Shape;4607;p658"/>
          <p:cNvSpPr txBox="1"/>
          <p:nvPr>
            <p:ph idx="2" type="body"/>
          </p:nvPr>
        </p:nvSpPr>
        <p:spPr>
          <a:xfrm>
            <a:off x="7159624" y="1200150"/>
            <a:ext cx="1527300" cy="72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11" name="Shape 4611"/>
        <p:cNvGrpSpPr/>
        <p:nvPr/>
      </p:nvGrpSpPr>
      <p:grpSpPr>
        <a:xfrm>
          <a:off x="0" y="0"/>
          <a:ext cx="0" cy="0"/>
          <a:chOff x="0" y="0"/>
          <a:chExt cx="0" cy="0"/>
        </a:xfrm>
      </p:grpSpPr>
      <p:sp>
        <p:nvSpPr>
          <p:cNvPr id="4612" name="Google Shape;4612;p659"/>
          <p:cNvSpPr txBox="1"/>
          <p:nvPr>
            <p:ph type="title"/>
          </p:nvPr>
        </p:nvSpPr>
        <p:spPr>
          <a:xfrm>
            <a:off x="457200" y="205977"/>
            <a:ext cx="8229600" cy="4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Safe or Dangerous??</a:t>
            </a:r>
            <a:endParaRPr/>
          </a:p>
        </p:txBody>
      </p:sp>
      <p:sp>
        <p:nvSpPr>
          <p:cNvPr id="4613" name="Google Shape;4613;p659"/>
          <p:cNvSpPr txBox="1"/>
          <p:nvPr>
            <p:ph idx="1" type="body"/>
          </p:nvPr>
        </p:nvSpPr>
        <p:spPr>
          <a:xfrm>
            <a:off x="382725" y="770525"/>
            <a:ext cx="8511300" cy="42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spcBef>
                <a:spcPts val="6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17" name="Shape 4617"/>
        <p:cNvGrpSpPr/>
        <p:nvPr/>
      </p:nvGrpSpPr>
      <p:grpSpPr>
        <a:xfrm>
          <a:off x="0" y="0"/>
          <a:ext cx="0" cy="0"/>
          <a:chOff x="0" y="0"/>
          <a:chExt cx="0" cy="0"/>
        </a:xfrm>
      </p:grpSpPr>
      <p:sp>
        <p:nvSpPr>
          <p:cNvPr id="4618" name="Google Shape;4618;p6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True or False???</a:t>
            </a:r>
            <a:endParaRPr/>
          </a:p>
        </p:txBody>
      </p:sp>
      <p:sp>
        <p:nvSpPr>
          <p:cNvPr id="4619" name="Google Shape;4619;p6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19"/>
                                        </p:tgtEl>
                                        <p:attrNameLst>
                                          <p:attrName>style.visibility</p:attrName>
                                        </p:attrNameLst>
                                      </p:cBhvr>
                                      <p:to>
                                        <p:strVal val="visible"/>
                                      </p:to>
                                    </p:set>
                                    <p:anim calcmode="lin" valueType="num">
                                      <p:cBhvr additive="base">
                                        <p:cTn dur="1000"/>
                                        <p:tgtEl>
                                          <p:spTgt spid="46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0" st="0"/>
                                            </p:txEl>
                                          </p:spTgt>
                                        </p:tgtEl>
                                        <p:attrNameLst>
                                          <p:attrName>style.visibility</p:attrName>
                                        </p:attrNameLst>
                                      </p:cBhvr>
                                      <p:to>
                                        <p:strVal val="visible"/>
                                      </p:to>
                                    </p:set>
                                    <p:animEffect filter="fade" transition="in">
                                      <p:cBhvr>
                                        <p:cTn dur="1000"/>
                                        <p:tgtEl>
                                          <p:spTgt spid="4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1" st="1"/>
                                            </p:txEl>
                                          </p:spTgt>
                                        </p:tgtEl>
                                        <p:attrNameLst>
                                          <p:attrName>style.visibility</p:attrName>
                                        </p:attrNameLst>
                                      </p:cBhvr>
                                      <p:to>
                                        <p:strVal val="visible"/>
                                      </p:to>
                                    </p:set>
                                    <p:animEffect filter="fade" transition="in">
                                      <p:cBhvr>
                                        <p:cTn dur="1000"/>
                                        <p:tgtEl>
                                          <p:spTgt spid="4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2" st="2"/>
                                            </p:txEl>
                                          </p:spTgt>
                                        </p:tgtEl>
                                        <p:attrNameLst>
                                          <p:attrName>style.visibility</p:attrName>
                                        </p:attrNameLst>
                                      </p:cBhvr>
                                      <p:to>
                                        <p:strVal val="visible"/>
                                      </p:to>
                                    </p:set>
                                    <p:animEffect filter="fade" transition="in">
                                      <p:cBhvr>
                                        <p:cTn dur="1000"/>
                                        <p:tgtEl>
                                          <p:spTgt spid="46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3" st="3"/>
                                            </p:txEl>
                                          </p:spTgt>
                                        </p:tgtEl>
                                        <p:attrNameLst>
                                          <p:attrName>style.visibility</p:attrName>
                                        </p:attrNameLst>
                                      </p:cBhvr>
                                      <p:to>
                                        <p:strVal val="visible"/>
                                      </p:to>
                                    </p:set>
                                    <p:animEffect filter="fade" transition="in">
                                      <p:cBhvr>
                                        <p:cTn dur="1000"/>
                                        <p:tgtEl>
                                          <p:spTgt spid="46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4" st="4"/>
                                            </p:txEl>
                                          </p:spTgt>
                                        </p:tgtEl>
                                        <p:attrNameLst>
                                          <p:attrName>style.visibility</p:attrName>
                                        </p:attrNameLst>
                                      </p:cBhvr>
                                      <p:to>
                                        <p:strVal val="visible"/>
                                      </p:to>
                                    </p:set>
                                    <p:animEffect filter="fade" transition="in">
                                      <p:cBhvr>
                                        <p:cTn dur="1000"/>
                                        <p:tgtEl>
                                          <p:spTgt spid="46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5" st="5"/>
                                            </p:txEl>
                                          </p:spTgt>
                                        </p:tgtEl>
                                        <p:attrNameLst>
                                          <p:attrName>style.visibility</p:attrName>
                                        </p:attrNameLst>
                                      </p:cBhvr>
                                      <p:to>
                                        <p:strVal val="visible"/>
                                      </p:to>
                                    </p:set>
                                    <p:animEffect filter="fade" transition="in">
                                      <p:cBhvr>
                                        <p:cTn dur="1000"/>
                                        <p:tgtEl>
                                          <p:spTgt spid="46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6" st="6"/>
                                            </p:txEl>
                                          </p:spTgt>
                                        </p:tgtEl>
                                        <p:attrNameLst>
                                          <p:attrName>style.visibility</p:attrName>
                                        </p:attrNameLst>
                                      </p:cBhvr>
                                      <p:to>
                                        <p:strVal val="visible"/>
                                      </p:to>
                                    </p:set>
                                    <p:animEffect filter="fade" transition="in">
                                      <p:cBhvr>
                                        <p:cTn dur="1000"/>
                                        <p:tgtEl>
                                          <p:spTgt spid="46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7" st="7"/>
                                            </p:txEl>
                                          </p:spTgt>
                                        </p:tgtEl>
                                        <p:attrNameLst>
                                          <p:attrName>style.visibility</p:attrName>
                                        </p:attrNameLst>
                                      </p:cBhvr>
                                      <p:to>
                                        <p:strVal val="visible"/>
                                      </p:to>
                                    </p:set>
                                    <p:animEffect filter="fade" transition="in">
                                      <p:cBhvr>
                                        <p:cTn dur="1000"/>
                                        <p:tgtEl>
                                          <p:spTgt spid="46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8" st="8"/>
                                            </p:txEl>
                                          </p:spTgt>
                                        </p:tgtEl>
                                        <p:attrNameLst>
                                          <p:attrName>style.visibility</p:attrName>
                                        </p:attrNameLst>
                                      </p:cBhvr>
                                      <p:to>
                                        <p:strVal val="visible"/>
                                      </p:to>
                                    </p:set>
                                    <p:animEffect filter="fade" transition="in">
                                      <p:cBhvr>
                                        <p:cTn dur="1000"/>
                                        <p:tgtEl>
                                          <p:spTgt spid="46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9" st="9"/>
                                            </p:txEl>
                                          </p:spTgt>
                                        </p:tgtEl>
                                        <p:attrNameLst>
                                          <p:attrName>style.visibility</p:attrName>
                                        </p:attrNameLst>
                                      </p:cBhvr>
                                      <p:to>
                                        <p:strVal val="visible"/>
                                      </p:to>
                                    </p:set>
                                    <p:animEffect filter="fade" transition="in">
                                      <p:cBhvr>
                                        <p:cTn dur="1000"/>
                                        <p:tgtEl>
                                          <p:spTgt spid="46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10" st="10"/>
                                            </p:txEl>
                                          </p:spTgt>
                                        </p:tgtEl>
                                        <p:attrNameLst>
                                          <p:attrName>style.visibility</p:attrName>
                                        </p:attrNameLst>
                                      </p:cBhvr>
                                      <p:to>
                                        <p:strVal val="visible"/>
                                      </p:to>
                                    </p:set>
                                    <p:animEffect filter="fade" transition="in">
                                      <p:cBhvr>
                                        <p:cTn dur="1000"/>
                                        <p:tgtEl>
                                          <p:spTgt spid="46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11" st="11"/>
                                            </p:txEl>
                                          </p:spTgt>
                                        </p:tgtEl>
                                        <p:attrNameLst>
                                          <p:attrName>style.visibility</p:attrName>
                                        </p:attrNameLst>
                                      </p:cBhvr>
                                      <p:to>
                                        <p:strVal val="visible"/>
                                      </p:to>
                                    </p:set>
                                    <p:animEffect filter="fade" transition="in">
                                      <p:cBhvr>
                                        <p:cTn dur="1000"/>
                                        <p:tgtEl>
                                          <p:spTgt spid="46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xEl>
                                              <p:pRg end="12" st="12"/>
                                            </p:txEl>
                                          </p:spTgt>
                                        </p:tgtEl>
                                        <p:attrNameLst>
                                          <p:attrName>style.visibility</p:attrName>
                                        </p:attrNameLst>
                                      </p:cBhvr>
                                      <p:to>
                                        <p:strVal val="visible"/>
                                      </p:to>
                                    </p:set>
                                    <p:animEffect filter="fade" transition="in">
                                      <p:cBhvr>
                                        <p:cTn dur="1000"/>
                                        <p:tgtEl>
                                          <p:spTgt spid="461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8"/>
                                        </p:tgtEl>
                                        <p:attrNameLst>
                                          <p:attrName>style.visibility</p:attrName>
                                        </p:attrNameLst>
                                      </p:cBhvr>
                                      <p:to>
                                        <p:strVal val="visible"/>
                                      </p:to>
                                    </p:set>
                                    <p:animEffect filter="fade" transition="in">
                                      <p:cBhvr>
                                        <p:cTn dur="1000"/>
                                        <p:tgtEl>
                                          <p:spTgt spid="4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3" name="Shape 4623"/>
        <p:cNvGrpSpPr/>
        <p:nvPr/>
      </p:nvGrpSpPr>
      <p:grpSpPr>
        <a:xfrm>
          <a:off x="0" y="0"/>
          <a:ext cx="0" cy="0"/>
          <a:chOff x="0" y="0"/>
          <a:chExt cx="0" cy="0"/>
        </a:xfrm>
      </p:grpSpPr>
      <p:sp>
        <p:nvSpPr>
          <p:cNvPr id="4624" name="Google Shape;4624;p661"/>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None/>
            </a:pPr>
            <a:r>
              <a:rPr lang="zh-CN" sz="4000">
                <a:solidFill>
                  <a:srgbClr val="003366"/>
                </a:solidFill>
                <a:latin typeface="Arial"/>
                <a:ea typeface="Arial"/>
                <a:cs typeface="Arial"/>
                <a:sym typeface="Arial"/>
              </a:rPr>
              <a:t>Things to consider before starting</a:t>
            </a:r>
            <a:endParaRPr sz="4000">
              <a:solidFill>
                <a:srgbClr val="003366"/>
              </a:solidFill>
              <a:latin typeface="Arial"/>
              <a:ea typeface="Arial"/>
              <a:cs typeface="Arial"/>
              <a:sym typeface="Arial"/>
            </a:endParaRPr>
          </a:p>
        </p:txBody>
      </p:sp>
      <p:sp>
        <p:nvSpPr>
          <p:cNvPr id="4625" name="Google Shape;4625;p661"/>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is the main message are you trying to get across?</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diagrams, tables and graphs will you need?</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Who is your audience?</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Create a sketch of what you want your final poster to look like</a:t>
            </a:r>
            <a:endParaRPr sz="2900">
              <a:solidFill>
                <a:srgbClr val="003366"/>
              </a:solidFill>
              <a:latin typeface="Arial"/>
              <a:ea typeface="Arial"/>
              <a:cs typeface="Arial"/>
              <a:sym typeface="Arial"/>
            </a:endParaRPr>
          </a:p>
          <a:p>
            <a:pPr indent="0" lvl="0" marL="0" marR="0" rtl="0" algn="l">
              <a:lnSpc>
                <a:spcPct val="119921"/>
              </a:lnSpc>
              <a:spcBef>
                <a:spcPts val="500"/>
              </a:spcBef>
              <a:spcAft>
                <a:spcPts val="0"/>
              </a:spcAft>
              <a:buNone/>
            </a:pPr>
            <a:r>
              <a:t/>
            </a:r>
            <a:endParaRPr sz="2900">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9" name="Shape 4629"/>
        <p:cNvGrpSpPr/>
        <p:nvPr/>
      </p:nvGrpSpPr>
      <p:grpSpPr>
        <a:xfrm>
          <a:off x="0" y="0"/>
          <a:ext cx="0" cy="0"/>
          <a:chOff x="0" y="0"/>
          <a:chExt cx="0" cy="0"/>
        </a:xfrm>
      </p:grpSpPr>
      <p:sp>
        <p:nvSpPr>
          <p:cNvPr id="4630" name="Google Shape;4630;p662"/>
          <p:cNvSpPr txBox="1"/>
          <p:nvPr>
            <p:ph type="title"/>
          </p:nvPr>
        </p:nvSpPr>
        <p:spPr>
          <a:xfrm>
            <a:off x="146367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None/>
            </a:pPr>
            <a:r>
              <a:rPr lang="zh-CN" sz="8800">
                <a:solidFill>
                  <a:srgbClr val="003366"/>
                </a:solidFill>
                <a:latin typeface="Arial"/>
                <a:ea typeface="Arial"/>
                <a:cs typeface="Arial"/>
                <a:sym typeface="Arial"/>
              </a:rPr>
              <a:t>The Design</a:t>
            </a:r>
            <a:endParaRPr sz="8800">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sp>
        <p:nvSpPr>
          <p:cNvPr id="4635" name="Google Shape;4635;p663"/>
          <p:cNvSpPr txBox="1"/>
          <p:nvPr>
            <p:ph type="title"/>
          </p:nvPr>
        </p:nvSpPr>
        <p:spPr>
          <a:xfrm>
            <a:off x="381000" y="16330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2800"/>
              <a:t>Goal Setting</a:t>
            </a:r>
            <a:endParaRPr sz="2800"/>
          </a:p>
        </p:txBody>
      </p:sp>
      <p:sp>
        <p:nvSpPr>
          <p:cNvPr id="4636" name="Google Shape;4636;p663"/>
          <p:cNvSpPr txBox="1"/>
          <p:nvPr>
            <p:ph idx="1" type="body"/>
          </p:nvPr>
        </p:nvSpPr>
        <p:spPr>
          <a:xfrm>
            <a:off x="537400" y="1196650"/>
            <a:ext cx="4464600" cy="33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57200" lvl="0" marL="457200" rtl="0" algn="l">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637" name="Google Shape;4637;p663"/>
          <p:cNvPicPr preferRelativeResize="0"/>
          <p:nvPr/>
        </p:nvPicPr>
        <p:blipFill>
          <a:blip r:embed="rId3">
            <a:alphaModFix/>
          </a:blip>
          <a:stretch>
            <a:fillRect/>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1" name="Shape 4641"/>
        <p:cNvGrpSpPr/>
        <p:nvPr/>
      </p:nvGrpSpPr>
      <p:grpSpPr>
        <a:xfrm>
          <a:off x="0" y="0"/>
          <a:ext cx="0" cy="0"/>
          <a:chOff x="0" y="0"/>
          <a:chExt cx="0" cy="0"/>
        </a:xfrm>
      </p:grpSpPr>
      <p:sp>
        <p:nvSpPr>
          <p:cNvPr id="4642" name="Google Shape;4642;p664"/>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Why are goals important?</a:t>
            </a:r>
            <a:endParaRPr/>
          </a:p>
        </p:txBody>
      </p:sp>
      <p:sp>
        <p:nvSpPr>
          <p:cNvPr id="4643" name="Google Shape;4643;p6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They provide direction</a:t>
            </a:r>
            <a:endParaRPr/>
          </a:p>
          <a:p>
            <a:pPr indent="-419100" lvl="0" marL="457200" rtl="0" algn="l">
              <a:spcBef>
                <a:spcPts val="0"/>
              </a:spcBef>
              <a:spcAft>
                <a:spcPts val="0"/>
              </a:spcAft>
              <a:buSzPts val="3000"/>
              <a:buChar char="●"/>
            </a:pPr>
            <a:r>
              <a:rPr lang="zh-CN"/>
              <a:t>They focus commitment </a:t>
            </a:r>
            <a:endParaRPr/>
          </a:p>
          <a:p>
            <a:pPr indent="-419100" lvl="0" marL="457200" rtl="0" algn="l">
              <a:spcBef>
                <a:spcPts val="0"/>
              </a:spcBef>
              <a:spcAft>
                <a:spcPts val="0"/>
              </a:spcAft>
              <a:buSzPts val="3000"/>
              <a:buChar char="●"/>
            </a:pPr>
            <a:r>
              <a:rPr lang="zh-CN"/>
              <a:t>They help us MAKE the future, rather than just letting it happen.</a:t>
            </a:r>
            <a:endParaRPr/>
          </a:p>
          <a:p>
            <a:pPr indent="-419100" lvl="0" marL="457200" rtl="0" algn="l">
              <a:spcBef>
                <a:spcPts val="0"/>
              </a:spcBef>
              <a:spcAft>
                <a:spcPts val="0"/>
              </a:spcAft>
              <a:buSzPts val="3000"/>
              <a:buChar char="●"/>
            </a:pPr>
            <a:r>
              <a:rPr lang="zh-CN"/>
              <a:t>95% of people do not write down their goals</a:t>
            </a:r>
            <a:endParaRPr/>
          </a:p>
          <a:p>
            <a:pPr indent="-381000" lvl="1" marL="914400" rtl="0" algn="l">
              <a:spcBef>
                <a:spcPts val="0"/>
              </a:spcBef>
              <a:spcAft>
                <a:spcPts val="0"/>
              </a:spcAft>
              <a:buSzPts val="2400"/>
              <a:buChar char="○"/>
            </a:pPr>
            <a:r>
              <a:rPr lang="zh-CN"/>
              <a:t>Write them? 85% higher chance of achievement</a:t>
            </a:r>
            <a:endParaRPr/>
          </a:p>
        </p:txBody>
      </p:sp>
      <p:pic>
        <p:nvPicPr>
          <p:cNvPr id="4644" name="Google Shape;4644;p664"/>
          <p:cNvPicPr preferRelativeResize="0"/>
          <p:nvPr/>
        </p:nvPicPr>
        <p:blipFill>
          <a:blip r:embed="rId3">
            <a:alphaModFix/>
          </a:blip>
          <a:stretch>
            <a:fillRect/>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43">
                                            <p:txEl>
                                              <p:pRg end="0" st="0"/>
                                            </p:txEl>
                                          </p:spTgt>
                                        </p:tgtEl>
                                        <p:attrNameLst>
                                          <p:attrName>style.visibility</p:attrName>
                                        </p:attrNameLst>
                                      </p:cBhvr>
                                      <p:to>
                                        <p:strVal val="visible"/>
                                      </p:to>
                                    </p:set>
                                    <p:anim calcmode="lin" valueType="num">
                                      <p:cBhvr additive="base">
                                        <p:cTn dur="1400"/>
                                        <p:tgtEl>
                                          <p:spTgt spid="464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43">
                                            <p:txEl>
                                              <p:pRg end="1" st="1"/>
                                            </p:txEl>
                                          </p:spTgt>
                                        </p:tgtEl>
                                        <p:attrNameLst>
                                          <p:attrName>style.visibility</p:attrName>
                                        </p:attrNameLst>
                                      </p:cBhvr>
                                      <p:to>
                                        <p:strVal val="visible"/>
                                      </p:to>
                                    </p:set>
                                    <p:anim calcmode="lin" valueType="num">
                                      <p:cBhvr additive="base">
                                        <p:cTn dur="1400"/>
                                        <p:tgtEl>
                                          <p:spTgt spid="464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43">
                                            <p:txEl>
                                              <p:pRg end="2" st="2"/>
                                            </p:txEl>
                                          </p:spTgt>
                                        </p:tgtEl>
                                        <p:attrNameLst>
                                          <p:attrName>style.visibility</p:attrName>
                                        </p:attrNameLst>
                                      </p:cBhvr>
                                      <p:to>
                                        <p:strVal val="visible"/>
                                      </p:to>
                                    </p:set>
                                    <p:anim calcmode="lin" valueType="num">
                                      <p:cBhvr additive="base">
                                        <p:cTn dur="1400"/>
                                        <p:tgtEl>
                                          <p:spTgt spid="464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43">
                                            <p:txEl>
                                              <p:pRg end="3" st="3"/>
                                            </p:txEl>
                                          </p:spTgt>
                                        </p:tgtEl>
                                        <p:attrNameLst>
                                          <p:attrName>style.visibility</p:attrName>
                                        </p:attrNameLst>
                                      </p:cBhvr>
                                      <p:to>
                                        <p:strVal val="visible"/>
                                      </p:to>
                                    </p:set>
                                    <p:anim calcmode="lin" valueType="num">
                                      <p:cBhvr additive="base">
                                        <p:cTn dur="1400"/>
                                        <p:tgtEl>
                                          <p:spTgt spid="464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43">
                                            <p:txEl>
                                              <p:pRg end="4" st="4"/>
                                            </p:txEl>
                                          </p:spTgt>
                                        </p:tgtEl>
                                        <p:attrNameLst>
                                          <p:attrName>style.visibility</p:attrName>
                                        </p:attrNameLst>
                                      </p:cBhvr>
                                      <p:to>
                                        <p:strVal val="visible"/>
                                      </p:to>
                                    </p:set>
                                    <p:anim calcmode="lin" valueType="num">
                                      <p:cBhvr additive="base">
                                        <p:cTn dur="1400"/>
                                        <p:tgtEl>
                                          <p:spTgt spid="464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8" name="Shape 4648"/>
        <p:cNvGrpSpPr/>
        <p:nvPr/>
      </p:nvGrpSpPr>
      <p:grpSpPr>
        <a:xfrm>
          <a:off x="0" y="0"/>
          <a:ext cx="0" cy="0"/>
          <a:chOff x="0" y="0"/>
          <a:chExt cx="0" cy="0"/>
        </a:xfrm>
      </p:grpSpPr>
      <p:pic>
        <p:nvPicPr>
          <p:cNvPr id="4649" name="Google Shape;4649;p665"/>
          <p:cNvPicPr preferRelativeResize="0"/>
          <p:nvPr/>
        </p:nvPicPr>
        <p:blipFill>
          <a:blip r:embed="rId3">
            <a:alphaModFix/>
          </a:blip>
          <a:stretch>
            <a:fillRect/>
          </a:stretch>
        </p:blipFill>
        <p:spPr>
          <a:xfrm>
            <a:off x="373438" y="824100"/>
            <a:ext cx="8397125" cy="3851025"/>
          </a:xfrm>
          <a:prstGeom prst="rect">
            <a:avLst/>
          </a:prstGeom>
          <a:noFill/>
          <a:ln>
            <a:noFill/>
          </a:ln>
        </p:spPr>
      </p:pic>
      <p:sp>
        <p:nvSpPr>
          <p:cNvPr id="4650" name="Google Shape;4650;p665"/>
          <p:cNvSpPr txBox="1"/>
          <p:nvPr>
            <p:ph type="title"/>
          </p:nvPr>
        </p:nvSpPr>
        <p:spPr>
          <a:xfrm>
            <a:off x="457213" y="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Duration of Goals</a:t>
            </a:r>
            <a:endParaRPr/>
          </a:p>
        </p:txBody>
      </p:sp>
      <p:sp>
        <p:nvSpPr>
          <p:cNvPr id="4651" name="Google Shape;4651;p665"/>
          <p:cNvSpPr txBox="1"/>
          <p:nvPr>
            <p:ph idx="1" type="body"/>
          </p:nvPr>
        </p:nvSpPr>
        <p:spPr>
          <a:xfrm>
            <a:off x="2141350" y="3356350"/>
            <a:ext cx="6694200" cy="1608600"/>
          </a:xfrm>
          <a:prstGeom prst="rect">
            <a:avLst/>
          </a:prstGeom>
          <a:solidFill>
            <a:srgbClr val="0000FF"/>
          </a:solidFill>
        </p:spPr>
        <p:txBody>
          <a:bodyPr anchorCtr="0" anchor="t" bIns="91425" lIns="91425" spcFirstLastPara="1" rIns="91425" wrap="square" tIns="91425">
            <a:noAutofit/>
          </a:bodyPr>
          <a:lstStyle/>
          <a:p>
            <a:pPr indent="-419100" lvl="0" marL="457200" rtl="0" algn="l">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sp>
        <p:nvSpPr>
          <p:cNvPr id="3652" name="Google Shape;3652;p567"/>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653" name="Google Shape;3653;p567"/>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None/>
            </a:pPr>
            <a:r>
              <a:rPr lang="zh-CN">
                <a:solidFill>
                  <a:srgbClr val="FFFFFF"/>
                </a:solidFill>
              </a:rPr>
              <a:t>What is the Seattle Transportation Plan?</a:t>
            </a:r>
            <a:endParaRPr/>
          </a:p>
        </p:txBody>
      </p:sp>
      <p:sp>
        <p:nvSpPr>
          <p:cNvPr id="3654" name="Google Shape;3654;p567"/>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rtl="0" algn="l">
              <a:lnSpc>
                <a:spcPct val="100000"/>
              </a:lnSpc>
              <a:spcBef>
                <a:spcPts val="0"/>
              </a:spcBef>
              <a:spcAft>
                <a:spcPts val="0"/>
              </a:spcAft>
              <a:buNone/>
            </a:pPr>
            <a:r>
              <a:rPr i="1" lang="zh-CN" sz="2300">
                <a:solidFill>
                  <a:srgbClr val="FFFFFF"/>
                </a:solidFill>
                <a:latin typeface="Calibri"/>
                <a:ea typeface="Calibri"/>
                <a:cs typeface="Calibri"/>
                <a:sym typeface="Calibri"/>
              </a:rPr>
              <a:t>The plan:</a:t>
            </a:r>
            <a:endParaRPr sz="2300">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Reimagines our collective transportation vision</a:t>
            </a:r>
            <a:endParaRPr sz="2300">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Plans for people first, connecting you to the places that matter most to you</a:t>
            </a:r>
            <a:endParaRPr sz="2300">
              <a:latin typeface="Calibri"/>
              <a:ea typeface="Calibri"/>
              <a:cs typeface="Calibri"/>
              <a:sym typeface="Calibri"/>
            </a:endParaRPr>
          </a:p>
          <a:p>
            <a:pPr indent="-146050" lvl="0" marL="139700" rtl="0" algn="l">
              <a:lnSpc>
                <a:spcPct val="100000"/>
              </a:lnSpc>
              <a:spcBef>
                <a:spcPts val="3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Is grounded in our steadfast values</a:t>
            </a:r>
            <a:endParaRPr sz="2300">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lang="zh-CN" sz="2300">
                <a:solidFill>
                  <a:srgbClr val="FFFFFF"/>
                </a:solidFill>
                <a:latin typeface="Calibri"/>
                <a:ea typeface="Calibri"/>
                <a:cs typeface="Calibri"/>
                <a:sym typeface="Calibri"/>
              </a:rPr>
              <a:t>Meets the moment with inclusive engagement</a:t>
            </a:r>
            <a:endParaRPr sz="2300">
              <a:latin typeface="Calibri"/>
              <a:ea typeface="Calibri"/>
              <a:cs typeface="Calibri"/>
              <a:sym typeface="Calibri"/>
            </a:endParaRPr>
          </a:p>
        </p:txBody>
      </p:sp>
      <p:pic>
        <p:nvPicPr>
          <p:cNvPr id="3655" name="Google Shape;3655;p567"/>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66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Activity: 15 Points</a:t>
            </a:r>
            <a:endParaRPr/>
          </a:p>
        </p:txBody>
      </p:sp>
      <p:sp>
        <p:nvSpPr>
          <p:cNvPr id="4657" name="Google Shape;4657;p666"/>
          <p:cNvSpPr txBox="1"/>
          <p:nvPr>
            <p:ph idx="1" type="body"/>
          </p:nvPr>
        </p:nvSpPr>
        <p:spPr>
          <a:xfrm>
            <a:off x="457200" y="1206650"/>
            <a:ext cx="8229600" cy="38826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spcBef>
                <a:spcPts val="0"/>
              </a:spcBef>
              <a:spcAft>
                <a:spcPts val="0"/>
              </a:spcAft>
              <a:buSzPts val="3600"/>
              <a:buAutoNum type="alphaLcPeriod"/>
            </a:pPr>
            <a:r>
              <a:rPr lang="zh-CN" sz="3600"/>
              <a:t>Be sure to use “S.M.A.R.T.”</a:t>
            </a:r>
            <a:endParaRPr sz="3600"/>
          </a:p>
          <a:p>
            <a:pPr indent="-457200" lvl="0" marL="457200" rtl="0" algn="l">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sp>
        <p:nvSpPr>
          <p:cNvPr id="4663" name="Google Shape;4663;p66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664" name="Google Shape;4664;p667"/>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65" name="Google Shape;4665;p667"/>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Nunito"/>
              <a:buNone/>
            </a:pPr>
            <a:r>
              <a:rPr b="1" i="0" lang="zh-CN" sz="5400" u="none" cap="none" strike="noStrike">
                <a:solidFill>
                  <a:schemeClr val="dk2"/>
                </a:solidFill>
                <a:latin typeface="Nunito"/>
                <a:ea typeface="Nunito"/>
                <a:cs typeface="Nunito"/>
                <a:sym typeface="Nunito"/>
              </a:rPr>
              <a:t>What is Economics?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0" name="Shape 4670"/>
        <p:cNvGrpSpPr/>
        <p:nvPr/>
      </p:nvGrpSpPr>
      <p:grpSpPr>
        <a:xfrm>
          <a:off x="0" y="0"/>
          <a:ext cx="0" cy="0"/>
          <a:chOff x="0" y="0"/>
          <a:chExt cx="0" cy="0"/>
        </a:xfrm>
      </p:grpSpPr>
      <p:sp>
        <p:nvSpPr>
          <p:cNvPr id="4671" name="Google Shape;4671;p66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pic>
        <p:nvPicPr>
          <p:cNvPr id="4672" name="Google Shape;4672;p668"/>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73" name="Google Shape;4673;p668"/>
          <p:cNvSpPr txBox="1"/>
          <p:nvPr/>
        </p:nvSpPr>
        <p:spPr>
          <a:xfrm rot="-2630492">
            <a:off x="2836123" y="3233298"/>
            <a:ext cx="325265" cy="1043966"/>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74" name="Google Shape;4674;p668"/>
          <p:cNvSpPr txBox="1"/>
          <p:nvPr/>
        </p:nvSpPr>
        <p:spPr>
          <a:xfrm rot="1930151">
            <a:off x="6055364" y="3155334"/>
            <a:ext cx="344840" cy="985413"/>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75" name="Google Shape;4675;p668"/>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76" name="Google Shape;4676;p668"/>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77" name="Google Shape;4677;p668"/>
          <p:cNvSpPr txBox="1"/>
          <p:nvPr/>
        </p:nvSpPr>
        <p:spPr>
          <a:xfrm rot="1930151">
            <a:off x="2635889" y="478809"/>
            <a:ext cx="344840" cy="985413"/>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78" name="Google Shape;4678;p668"/>
          <p:cNvSpPr txBox="1"/>
          <p:nvPr/>
        </p:nvSpPr>
        <p:spPr>
          <a:xfrm rot="-1768218">
            <a:off x="6053030" y="486316"/>
            <a:ext cx="349410" cy="970507"/>
          </a:xfrm>
          <a:prstGeom prst="rect">
            <a:avLst/>
          </a:prstGeom>
          <a:solidFill>
            <a:schemeClr val="lt1">
              <a:alpha val="3765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79" name="Google Shape;4679;p668"/>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Nunito"/>
              <a:buNone/>
            </a:pPr>
            <a:r>
              <a:rPr b="1" i="0" lang="zh-CN" sz="4400" u="none" cap="none" strike="noStrike">
                <a:solidFill>
                  <a:schemeClr val="dk2"/>
                </a:solidFill>
                <a:latin typeface="Nunito"/>
                <a:ea typeface="Nunito"/>
                <a:cs typeface="Nunito"/>
                <a:sym typeface="Nunito"/>
              </a:rPr>
              <a:t>The Foundation of Economics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sp>
        <p:nvSpPr>
          <p:cNvPr id="4684" name="Google Shape;4684;p66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685" name="Google Shape;4685;p669"/>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86" name="Google Shape;4686;p669"/>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87" name="Google Shape;4687;p669"/>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88" name="Google Shape;4688;p669"/>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Nunito"/>
              <a:buNone/>
            </a:pPr>
            <a:r>
              <a:rPr b="1" i="0" lang="zh-CN" sz="4400" u="none" cap="none" strike="noStrike">
                <a:solidFill>
                  <a:srgbClr val="CC0000"/>
                </a:solidFill>
                <a:latin typeface="Nunito"/>
                <a:ea typeface="Nunito"/>
                <a:cs typeface="Nunito"/>
                <a:sym typeface="Nunito"/>
              </a:rPr>
              <a:t>ECONOMICS</a:t>
            </a:r>
            <a:endParaRPr/>
          </a:p>
        </p:txBody>
      </p:sp>
      <p:cxnSp>
        <p:nvCxnSpPr>
          <p:cNvPr id="4689" name="Google Shape;4689;p669"/>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90" name="Google Shape;4690;p669"/>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91" name="Google Shape;4691;p669"/>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92" name="Google Shape;4692;p669"/>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93" name="Google Shape;4693;p669"/>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MICRO</a:t>
            </a:r>
            <a:endParaRPr/>
          </a:p>
        </p:txBody>
      </p:sp>
      <p:sp>
        <p:nvSpPr>
          <p:cNvPr id="4694" name="Google Shape;4694;p669"/>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MACRO</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8" name="Shape 4698"/>
        <p:cNvGrpSpPr/>
        <p:nvPr/>
      </p:nvGrpSpPr>
      <p:grpSpPr>
        <a:xfrm>
          <a:off x="0" y="0"/>
          <a:ext cx="0" cy="0"/>
          <a:chOff x="0" y="0"/>
          <a:chExt cx="0" cy="0"/>
        </a:xfrm>
      </p:grpSpPr>
      <p:sp>
        <p:nvSpPr>
          <p:cNvPr id="4699" name="Google Shape;4699;p67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00" name="Google Shape;4700;p670"/>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Font typeface="Nunito"/>
              <a:buNone/>
            </a:pPr>
            <a:r>
              <a:rPr b="1" i="0" lang="zh-CN" sz="4400" u="none" cap="none" strike="noStrike">
                <a:solidFill>
                  <a:srgbClr val="CC3399"/>
                </a:solidFill>
                <a:latin typeface="Nunito"/>
                <a:ea typeface="Nunito"/>
                <a:cs typeface="Nunito"/>
                <a:sym typeface="Nunito"/>
              </a:rPr>
              <a:t>The Factors of Production</a:t>
            </a:r>
            <a:endParaRPr/>
          </a:p>
        </p:txBody>
      </p:sp>
      <p:sp>
        <p:nvSpPr>
          <p:cNvPr id="4701" name="Google Shape;4701;p670"/>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800" u="none" cap="none" strike="noStrike">
                <a:solidFill>
                  <a:srgbClr val="FFFF99"/>
                </a:solidFill>
                <a:latin typeface="Nunito"/>
                <a:ea typeface="Nunito"/>
                <a:cs typeface="Nunito"/>
                <a:sym typeface="Nunito"/>
              </a:rPr>
              <a:t>Product</a:t>
            </a:r>
            <a:endParaRPr/>
          </a:p>
        </p:txBody>
      </p:sp>
      <p:sp>
        <p:nvSpPr>
          <p:cNvPr id="4702" name="Google Shape;4702;p670"/>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Land</a:t>
            </a:r>
            <a:endParaRPr/>
          </a:p>
        </p:txBody>
      </p:sp>
      <p:sp>
        <p:nvSpPr>
          <p:cNvPr id="4703" name="Google Shape;4703;p670"/>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Labour</a:t>
            </a:r>
            <a:endParaRPr/>
          </a:p>
        </p:txBody>
      </p:sp>
      <p:sp>
        <p:nvSpPr>
          <p:cNvPr id="4704" name="Google Shape;4704;p670"/>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Capital</a:t>
            </a:r>
            <a:endParaRPr/>
          </a:p>
        </p:txBody>
      </p:sp>
      <p:sp>
        <p:nvSpPr>
          <p:cNvPr id="4705" name="Google Shape;4705;p670"/>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Font typeface="Nunito"/>
              <a:buNone/>
            </a:pPr>
            <a:r>
              <a:rPr b="1" i="0" lang="zh-CN" sz="2000" u="none" cap="none" strike="noStrike">
                <a:solidFill>
                  <a:srgbClr val="FFFF99"/>
                </a:solidFill>
                <a:latin typeface="Nunito"/>
                <a:ea typeface="Nunito"/>
                <a:cs typeface="Nunito"/>
                <a:sym typeface="Nunito"/>
              </a:rPr>
              <a:t>Organization</a:t>
            </a:r>
            <a:endParaRPr/>
          </a:p>
        </p:txBody>
      </p:sp>
      <p:cxnSp>
        <p:nvCxnSpPr>
          <p:cNvPr id="4706" name="Google Shape;4706;p670"/>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707" name="Google Shape;4707;p670"/>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8" name="Google Shape;4708;p670"/>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9" name="Google Shape;4709;p670"/>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4" name="Shape 4714"/>
        <p:cNvGrpSpPr/>
        <p:nvPr/>
      </p:nvGrpSpPr>
      <p:grpSpPr>
        <a:xfrm>
          <a:off x="0" y="0"/>
          <a:ext cx="0" cy="0"/>
          <a:chOff x="0" y="0"/>
          <a:chExt cx="0" cy="0"/>
        </a:xfrm>
      </p:grpSpPr>
      <p:sp>
        <p:nvSpPr>
          <p:cNvPr id="4715" name="Google Shape;4715;p67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16" name="Google Shape;4716;p671"/>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a:p>
          <a:p>
            <a:pPr indent="-342900" lvl="1" marL="457200" marR="0" rtl="0" algn="just">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1. What ? </a:t>
            </a:r>
            <a:endParaRPr/>
          </a:p>
          <a:p>
            <a:pPr indent="-342900" lvl="2" marL="5715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a:p>
          <a:p>
            <a:pPr indent="-342900" lvl="2" marL="571500" marR="0" rtl="0" algn="just">
              <a:lnSpc>
                <a:spcPct val="100000"/>
              </a:lnSpc>
              <a:spcBef>
                <a:spcPts val="150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a:p>
          <a:p>
            <a:pPr indent="-342900" lvl="2" marL="571500" marR="0" rtl="0" algn="just">
              <a:lnSpc>
                <a:spcPct val="100000"/>
              </a:lnSpc>
              <a:spcBef>
                <a:spcPts val="1500"/>
              </a:spcBef>
              <a:spcAft>
                <a:spcPts val="300"/>
              </a:spcAft>
              <a:buClr>
                <a:srgbClr val="003399"/>
              </a:buClr>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1" name="Shape 4721"/>
        <p:cNvGrpSpPr/>
        <p:nvPr/>
      </p:nvGrpSpPr>
      <p:grpSpPr>
        <a:xfrm>
          <a:off x="0" y="0"/>
          <a:ext cx="0" cy="0"/>
          <a:chOff x="0" y="0"/>
          <a:chExt cx="0" cy="0"/>
        </a:xfrm>
      </p:grpSpPr>
      <p:sp>
        <p:nvSpPr>
          <p:cNvPr id="4722" name="Google Shape;4722;p67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23" name="Google Shape;4723;p672"/>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724" name="Google Shape;4724;p672"/>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Nunito"/>
              <a:buChar char="•"/>
            </a:pPr>
            <a:r>
              <a:rPr b="1" i="0" lang="zh-CN" sz="3200" u="none" cap="none" strike="noStrike">
                <a:latin typeface="Nunito"/>
                <a:ea typeface="Nunito"/>
                <a:cs typeface="Nunito"/>
                <a:sym typeface="Nunito"/>
              </a:rPr>
              <a:t> Form Utility</a:t>
            </a:r>
            <a:endParaRPr/>
          </a:p>
          <a:p>
            <a:pPr indent="0" lvl="0" marL="0" marR="0" rtl="0" algn="l">
              <a:lnSpc>
                <a:spcPct val="100000"/>
              </a:lnSpc>
              <a:spcBef>
                <a:spcPts val="1600"/>
              </a:spcBef>
              <a:spcAft>
                <a:spcPts val="0"/>
              </a:spcAft>
              <a:buClr>
                <a:srgbClr val="000000"/>
              </a:buClr>
              <a:buSzPts val="3200"/>
              <a:buFont typeface="Nunito"/>
              <a:buChar char="•"/>
            </a:pPr>
            <a:r>
              <a:rPr b="1" i="0" lang="zh-CN" sz="3200" u="none" cap="none" strike="noStrike">
                <a:latin typeface="Nunito"/>
                <a:ea typeface="Nunito"/>
                <a:cs typeface="Nunito"/>
                <a:sym typeface="Nunito"/>
              </a:rPr>
              <a:t> Place Utility</a:t>
            </a:r>
            <a:endParaRPr/>
          </a:p>
          <a:p>
            <a:pPr indent="0" lvl="0" marL="0" marR="0" rtl="0" algn="l">
              <a:lnSpc>
                <a:spcPct val="100000"/>
              </a:lnSpc>
              <a:spcBef>
                <a:spcPts val="1600"/>
              </a:spcBef>
              <a:spcAft>
                <a:spcPts val="0"/>
              </a:spcAft>
              <a:buClr>
                <a:srgbClr val="000000"/>
              </a:buClr>
              <a:buSzPts val="3200"/>
              <a:buFont typeface="Nunito"/>
              <a:buChar char="•"/>
            </a:pPr>
            <a:r>
              <a:rPr b="1" i="0" lang="zh-CN" sz="3200" u="none" cap="none" strike="noStrike">
                <a:latin typeface="Nunito"/>
                <a:ea typeface="Nunito"/>
                <a:cs typeface="Nunito"/>
                <a:sym typeface="Nunito"/>
              </a:rPr>
              <a:t> Time Utility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9" name="Shape 4729"/>
        <p:cNvGrpSpPr/>
        <p:nvPr/>
      </p:nvGrpSpPr>
      <p:grpSpPr>
        <a:xfrm>
          <a:off x="0" y="0"/>
          <a:ext cx="0" cy="0"/>
          <a:chOff x="0" y="0"/>
          <a:chExt cx="0" cy="0"/>
        </a:xfrm>
      </p:grpSpPr>
      <p:sp>
        <p:nvSpPr>
          <p:cNvPr id="4730" name="Google Shape;4730;p673"/>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731" name="Google Shape;4731;p673"/>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732" name="Google Shape;4732;p673"/>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733" name="Google Shape;4733;p673"/>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pic>
        <p:nvPicPr>
          <p:cNvPr descr="https://erinsromance.files.wordpress.com/2013/03/flame-border-373.jpg" id="4738" name="Google Shape;4738;p674"/>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39" name="Google Shape;4739;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40" name="Google Shape;4740;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4" name="Shape 4744"/>
        <p:cNvGrpSpPr/>
        <p:nvPr/>
      </p:nvGrpSpPr>
      <p:grpSpPr>
        <a:xfrm>
          <a:off x="0" y="0"/>
          <a:ext cx="0" cy="0"/>
          <a:chOff x="0" y="0"/>
          <a:chExt cx="0" cy="0"/>
        </a:xfrm>
      </p:grpSpPr>
      <p:pic>
        <p:nvPicPr>
          <p:cNvPr descr="https://encrypted-tbn2.gstatic.com/images?q=tbn:ANd9GcTGUqc0Jk8FsCK61CBTvRIOAq002feTAj5lO-BUlmfWDD9cB3UvxQ" id="4745" name="Google Shape;4745;p675"/>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46" name="Google Shape;4746;p675"/>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47" name="Google Shape;4747;p675"/>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9" name="Shape 3659"/>
        <p:cNvGrpSpPr/>
        <p:nvPr/>
      </p:nvGrpSpPr>
      <p:grpSpPr>
        <a:xfrm>
          <a:off x="0" y="0"/>
          <a:ext cx="0" cy="0"/>
          <a:chOff x="0" y="0"/>
          <a:chExt cx="0" cy="0"/>
        </a:xfrm>
      </p:grpSpPr>
      <p:sp>
        <p:nvSpPr>
          <p:cNvPr id="3660" name="Google Shape;3660;p568"/>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661" name="Google Shape;3661;p568"/>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solidFill>
                  <a:srgbClr val="FFFFFF"/>
                </a:solidFill>
              </a:rPr>
              <a:t>Phase 1 outreach at-a-glance</a:t>
            </a:r>
            <a:endParaRPr sz="3000"/>
          </a:p>
        </p:txBody>
      </p:sp>
      <p:sp>
        <p:nvSpPr>
          <p:cNvPr id="3662" name="Google Shape;3662;p568"/>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Central Area Collaborative</a:t>
            </a:r>
            <a:endParaRPr sz="1400">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Duwamish Valley Sustainability Association</a:t>
            </a:r>
            <a:endParaRPr sz="1400">
              <a:latin typeface="Calibri"/>
              <a:ea typeface="Calibri"/>
              <a:cs typeface="Calibri"/>
              <a:sym typeface="Calibri"/>
            </a:endParaRPr>
          </a:p>
        </p:txBody>
      </p:sp>
      <p:sp>
        <p:nvSpPr>
          <p:cNvPr id="3663" name="Google Shape;3663;p568"/>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None/>
            </a:pPr>
            <a:r>
              <a:rPr lang="zh-CN" sz="1800">
                <a:solidFill>
                  <a:srgbClr val="FFFFFF"/>
                </a:solidFill>
                <a:latin typeface="Calibri"/>
                <a:ea typeface="Calibri"/>
                <a:cs typeface="Calibri"/>
                <a:sym typeface="Calibri"/>
              </a:rPr>
              <a:t>Collaborating Community-Based Organizations (CBOs) and Community Liaisons (CLs) have included:</a:t>
            </a:r>
            <a:endParaRPr sz="1800">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Khmer Community of Seattle King	</a:t>
            </a:r>
            <a:r>
              <a:rPr lang="zh-CN" sz="1400">
                <a:solidFill>
                  <a:srgbClr val="FFFFFF"/>
                </a:solidFill>
                <a:latin typeface="Arial"/>
                <a:ea typeface="Arial"/>
                <a:cs typeface="Arial"/>
                <a:sym typeface="Arial"/>
              </a:rPr>
              <a:t>•	</a:t>
            </a:r>
            <a:r>
              <a:rPr lang="zh-CN" sz="1400">
                <a:solidFill>
                  <a:srgbClr val="FFFFFF"/>
                </a:solidFill>
                <a:latin typeface="Calibri"/>
                <a:ea typeface="Calibri"/>
                <a:cs typeface="Calibri"/>
                <a:sym typeface="Calibri"/>
              </a:rPr>
              <a:t>Smash the Box County	</a:t>
            </a:r>
            <a:r>
              <a:rPr lang="zh-CN" sz="1400">
                <a:solidFill>
                  <a:srgbClr val="FFFFFF"/>
                </a:solidFill>
                <a:latin typeface="Arial"/>
                <a:ea typeface="Arial"/>
                <a:cs typeface="Arial"/>
                <a:sym typeface="Arial"/>
              </a:rPr>
              <a:t>•	</a:t>
            </a:r>
            <a:r>
              <a:rPr lang="zh-CN" sz="1400">
                <a:solidFill>
                  <a:srgbClr val="FFFFFF"/>
                </a:solidFill>
                <a:latin typeface="Trebuchet MS"/>
                <a:ea typeface="Trebuchet MS"/>
                <a:cs typeface="Trebuchet MS"/>
                <a:sym typeface="Trebuchet MS"/>
              </a:rPr>
              <a:t>Estelita’s </a:t>
            </a:r>
            <a:r>
              <a:rPr lang="zh-CN" sz="1400">
                <a:solidFill>
                  <a:srgbClr val="FFFFFF"/>
                </a:solidFill>
                <a:latin typeface="Calibri"/>
                <a:ea typeface="Calibri"/>
                <a:cs typeface="Calibri"/>
                <a:sym typeface="Calibri"/>
              </a:rPr>
              <a:t>Library</a:t>
            </a:r>
            <a:endParaRPr sz="1400">
              <a:latin typeface="Calibri"/>
              <a:ea typeface="Calibri"/>
              <a:cs typeface="Calibri"/>
              <a:sym typeface="Calibri"/>
            </a:endParaRPr>
          </a:p>
          <a:p>
            <a:pPr indent="-215900" lvl="0" marL="5334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Asian Pacific American Labor Alliance </a:t>
            </a:r>
            <a:r>
              <a:rPr lang="zh-CN" sz="1400">
                <a:solidFill>
                  <a:srgbClr val="FFFFFF"/>
                </a:solidFill>
                <a:latin typeface="Arial"/>
                <a:ea typeface="Arial"/>
                <a:cs typeface="Arial"/>
                <a:sym typeface="Arial"/>
              </a:rPr>
              <a:t>•	</a:t>
            </a:r>
            <a:r>
              <a:rPr lang="zh-CN" sz="1400">
                <a:solidFill>
                  <a:srgbClr val="FFFFFF"/>
                </a:solidFill>
                <a:latin typeface="Calibri"/>
                <a:ea typeface="Calibri"/>
                <a:cs typeface="Calibri"/>
                <a:sym typeface="Calibri"/>
              </a:rPr>
              <a:t>Legacy of Equality Leadership and</a:t>
            </a:r>
            <a:endParaRPr sz="1400">
              <a:latin typeface="Calibri"/>
              <a:ea typeface="Calibri"/>
              <a:cs typeface="Calibri"/>
              <a:sym typeface="Calibri"/>
            </a:endParaRPr>
          </a:p>
        </p:txBody>
      </p:sp>
      <p:sp>
        <p:nvSpPr>
          <p:cNvPr id="3664" name="Google Shape;3664;p568"/>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rtl="0" algn="l">
              <a:lnSpc>
                <a:spcPct val="100000"/>
              </a:lnSpc>
              <a:spcBef>
                <a:spcPts val="0"/>
              </a:spcBef>
              <a:spcAft>
                <a:spcPts val="0"/>
              </a:spcAft>
              <a:buNone/>
            </a:pPr>
            <a:r>
              <a:rPr lang="zh-CN" sz="1400">
                <a:solidFill>
                  <a:srgbClr val="FFFFFF"/>
                </a:solidFill>
                <a:latin typeface="Calibri"/>
                <a:ea typeface="Calibri"/>
                <a:cs typeface="Calibri"/>
                <a:sym typeface="Calibri"/>
              </a:rPr>
              <a:t>Organizing</a:t>
            </a:r>
            <a:endParaRPr sz="1400">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Department of Neighborhood Community Liaisons</a:t>
            </a:r>
            <a:endParaRPr sz="1400">
              <a:latin typeface="Calibri"/>
              <a:ea typeface="Calibri"/>
              <a:cs typeface="Calibri"/>
              <a:sym typeface="Calibri"/>
            </a:endParaRPr>
          </a:p>
        </p:txBody>
      </p:sp>
      <p:sp>
        <p:nvSpPr>
          <p:cNvPr id="3665" name="Google Shape;3665;p568"/>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rtl="0" algn="l">
              <a:lnSpc>
                <a:spcPct val="100000"/>
              </a:lnSpc>
              <a:spcBef>
                <a:spcPts val="0"/>
              </a:spcBef>
              <a:spcAft>
                <a:spcPts val="0"/>
              </a:spcAft>
              <a:buNone/>
            </a:pPr>
            <a:r>
              <a:rPr lang="zh-CN" sz="1800">
                <a:solidFill>
                  <a:srgbClr val="FFFFFF"/>
                </a:solidFill>
                <a:latin typeface="Calibri"/>
                <a:ea typeface="Calibri"/>
                <a:cs typeface="Calibri"/>
                <a:sym typeface="Calibri"/>
              </a:rPr>
              <a:t>STP activities led by CBOs and CLs have included:</a:t>
            </a:r>
            <a:endParaRPr sz="1800">
              <a:latin typeface="Calibri"/>
              <a:ea typeface="Calibri"/>
              <a:cs typeface="Calibri"/>
              <a:sym typeface="Calibri"/>
            </a:endParaRPr>
          </a:p>
          <a:p>
            <a:pPr indent="-215900" lvl="0" marL="533400" rtl="0" algn="l">
              <a:lnSpc>
                <a:spcPct val="100000"/>
              </a:lnSpc>
              <a:spcBef>
                <a:spcPts val="80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Opportunities for youth and elders</a:t>
            </a:r>
            <a:endParaRPr sz="1400">
              <a:latin typeface="Calibri"/>
              <a:ea typeface="Calibri"/>
              <a:cs typeface="Calibri"/>
              <a:sym typeface="Calibri"/>
            </a:endParaRPr>
          </a:p>
          <a:p>
            <a:pPr indent="-215900" lvl="0" marL="533400" rtl="0" algn="l">
              <a:lnSpc>
                <a:spcPct val="100000"/>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Custom surveys</a:t>
            </a:r>
            <a:endParaRPr sz="1400">
              <a:latin typeface="Calibri"/>
              <a:ea typeface="Calibri"/>
              <a:cs typeface="Calibri"/>
              <a:sym typeface="Calibri"/>
            </a:endParaRPr>
          </a:p>
          <a:p>
            <a:pPr indent="-215900" lvl="0" marL="533400" rtl="0" algn="l">
              <a:lnSpc>
                <a:spcPct val="118333"/>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Neighborhood events with flyers and giveaways</a:t>
            </a:r>
            <a:endParaRPr sz="1400">
              <a:latin typeface="Calibri"/>
              <a:ea typeface="Calibri"/>
              <a:cs typeface="Calibri"/>
              <a:sym typeface="Calibri"/>
            </a:endParaRPr>
          </a:p>
          <a:p>
            <a:pPr indent="-215900" lvl="0" marL="533400" rtl="0" algn="l">
              <a:lnSpc>
                <a:spcPct val="118333"/>
              </a:lnSpc>
              <a:spcBef>
                <a:spcPts val="0"/>
              </a:spcBef>
              <a:spcAft>
                <a:spcPts val="0"/>
              </a:spcAft>
              <a:buClr>
                <a:srgbClr val="FFFFFF"/>
              </a:buClr>
              <a:buSzPts val="1400"/>
              <a:buFont typeface="Arial"/>
              <a:buChar char="•"/>
            </a:pPr>
            <a:r>
              <a:rPr lang="zh-CN" sz="1400">
                <a:solidFill>
                  <a:srgbClr val="FFFFFF"/>
                </a:solidFill>
                <a:latin typeface="Calibri"/>
                <a:ea typeface="Calibri"/>
                <a:cs typeface="Calibri"/>
                <a:sym typeface="Calibri"/>
              </a:rPr>
              <a:t>Interviews with community members</a:t>
            </a:r>
            <a:endParaRPr sz="1400">
              <a:latin typeface="Calibri"/>
              <a:ea typeface="Calibri"/>
              <a:cs typeface="Calibri"/>
              <a:sym typeface="Calibri"/>
            </a:endParaRPr>
          </a:p>
        </p:txBody>
      </p:sp>
      <p:pic>
        <p:nvPicPr>
          <p:cNvPr id="3666" name="Google Shape;3666;p568"/>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1" name="Shape 4751"/>
        <p:cNvGrpSpPr/>
        <p:nvPr/>
      </p:nvGrpSpPr>
      <p:grpSpPr>
        <a:xfrm>
          <a:off x="0" y="0"/>
          <a:ext cx="0" cy="0"/>
          <a:chOff x="0" y="0"/>
          <a:chExt cx="0" cy="0"/>
        </a:xfrm>
      </p:grpSpPr>
      <p:pic>
        <p:nvPicPr>
          <p:cNvPr descr="http://www.paperclipsetc.com/Assets/Images/Products/400/MMMEARBUD2600_1_1.JPG" id="4752" name="Google Shape;4752;p676"/>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53" name="Google Shape;4753;p676"/>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54" name="Google Shape;4754;p676"/>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55" name="Google Shape;4755;p676"/>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56" name="Google Shape;4756;p676"/>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0" name="Shape 4760"/>
        <p:cNvGrpSpPr/>
        <p:nvPr/>
      </p:nvGrpSpPr>
      <p:grpSpPr>
        <a:xfrm>
          <a:off x="0" y="0"/>
          <a:ext cx="0" cy="0"/>
          <a:chOff x="0" y="0"/>
          <a:chExt cx="0" cy="0"/>
        </a:xfrm>
      </p:grpSpPr>
      <p:pic>
        <p:nvPicPr>
          <p:cNvPr descr="http://www.picgifs.com/clip-art/flowers-and-plants/trees/clip-art-trees-062627.jpg" id="4761" name="Google Shape;4761;p677"/>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62" name="Google Shape;4762;p677"/>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63" name="Google Shape;4763;p677"/>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64" name="Google Shape;4764;p677"/>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pic>
        <p:nvPicPr>
          <p:cNvPr descr="http://fc02.deviantart.net/fs70/i/2013/268/4/e/mechanical_hound_by_dragonsong928-d6nuwuu.jpg" id="4769" name="Google Shape;4769;p678"/>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770" name="Google Shape;4770;p678"/>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71" name="Google Shape;4771;p678"/>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5" name="Shape 4775"/>
        <p:cNvGrpSpPr/>
        <p:nvPr/>
      </p:nvGrpSpPr>
      <p:grpSpPr>
        <a:xfrm>
          <a:off x="0" y="0"/>
          <a:ext cx="0" cy="0"/>
          <a:chOff x="0" y="0"/>
          <a:chExt cx="0" cy="0"/>
        </a:xfrm>
      </p:grpSpPr>
      <p:sp>
        <p:nvSpPr>
          <p:cNvPr id="4776" name="Google Shape;4776;p679"/>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77" name="Google Shape;4777;p679"/>
          <p:cNvPicPr preferRelativeResize="0"/>
          <p:nvPr/>
        </p:nvPicPr>
        <p:blipFill>
          <a:blip r:embed="rId3">
            <a:alphaModFix/>
          </a:blip>
          <a:stretch>
            <a:fillRect/>
          </a:stretch>
        </p:blipFill>
        <p:spPr>
          <a:xfrm>
            <a:off x="6781800" y="171450"/>
            <a:ext cx="1516856" cy="892969"/>
          </a:xfrm>
          <a:prstGeom prst="rect">
            <a:avLst/>
          </a:prstGeom>
          <a:noFill/>
          <a:ln>
            <a:noFill/>
          </a:ln>
        </p:spPr>
      </p:pic>
      <p:sp>
        <p:nvSpPr>
          <p:cNvPr id="4778" name="Google Shape;4778;p679"/>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79" name="Google Shape;4779;p679"/>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a:p>
        </p:txBody>
      </p:sp>
      <p:pic>
        <p:nvPicPr>
          <p:cNvPr id="4780" name="Google Shape;4780;p679"/>
          <p:cNvPicPr preferRelativeResize="0"/>
          <p:nvPr/>
        </p:nvPicPr>
        <p:blipFill>
          <a:blip r:embed="rId4">
            <a:alphaModFix/>
          </a:blip>
          <a:stretch>
            <a:fillRect/>
          </a:stretch>
        </p:blipFill>
        <p:spPr>
          <a:xfrm>
            <a:off x="5435600" y="2628900"/>
            <a:ext cx="2476500" cy="1857375"/>
          </a:xfrm>
          <a:prstGeom prst="rect">
            <a:avLst/>
          </a:prstGeom>
          <a:noFill/>
          <a:ln>
            <a:noFill/>
          </a:ln>
        </p:spPr>
      </p:pic>
      <p:pic>
        <p:nvPicPr>
          <p:cNvPr id="4781" name="Google Shape;4781;p679"/>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68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87" name="Google Shape;4787;p68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88" name="Google Shape;4788;p680"/>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789" name="Google Shape;4789;p680"/>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a:p>
        </p:txBody>
      </p:sp>
      <p:pic>
        <p:nvPicPr>
          <p:cNvPr id="4790" name="Google Shape;4790;p680"/>
          <p:cNvPicPr preferRelativeResize="0"/>
          <p:nvPr/>
        </p:nvPicPr>
        <p:blipFill>
          <a:blip r:embed="rId3">
            <a:alphaModFix/>
          </a:blip>
          <a:stretch>
            <a:fillRect/>
          </a:stretch>
        </p:blipFill>
        <p:spPr>
          <a:xfrm>
            <a:off x="7100887" y="3031331"/>
            <a:ext cx="1509713" cy="2114550"/>
          </a:xfrm>
          <a:prstGeom prst="rect">
            <a:avLst/>
          </a:prstGeom>
          <a:noFill/>
          <a:ln>
            <a:noFill/>
          </a:ln>
        </p:spPr>
      </p:pic>
      <p:pic>
        <p:nvPicPr>
          <p:cNvPr id="4791" name="Google Shape;4791;p680"/>
          <p:cNvPicPr preferRelativeResize="0"/>
          <p:nvPr/>
        </p:nvPicPr>
        <p:blipFill>
          <a:blip r:embed="rId4">
            <a:alphaModFix/>
          </a:blip>
          <a:stretch>
            <a:fillRect/>
          </a:stretch>
        </p:blipFill>
        <p:spPr>
          <a:xfrm>
            <a:off x="6858000" y="171450"/>
            <a:ext cx="971550" cy="966788"/>
          </a:xfrm>
          <a:prstGeom prst="rect">
            <a:avLst/>
          </a:prstGeom>
          <a:noFill/>
          <a:ln>
            <a:noFill/>
          </a:ln>
        </p:spPr>
      </p:pic>
      <p:pic>
        <p:nvPicPr>
          <p:cNvPr id="4792" name="Google Shape;4792;p680"/>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sp>
        <p:nvSpPr>
          <p:cNvPr id="4798" name="Google Shape;4798;p681"/>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99" name="Google Shape;4799;p681"/>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spcBef>
                <a:spcPts val="600"/>
              </a:spcBef>
              <a:spcAft>
                <a:spcPts val="0"/>
              </a:spcAft>
              <a:buClr>
                <a:schemeClr val="accent1"/>
              </a:buClr>
              <a:buSzPts val="2240"/>
              <a:buFont typeface="Cabin"/>
              <a:buNone/>
            </a:pPr>
            <a:r>
              <a:t/>
            </a:r>
            <a:endParaRPr/>
          </a:p>
        </p:txBody>
      </p:sp>
      <p:sp>
        <p:nvSpPr>
          <p:cNvPr id="4800" name="Google Shape;4800;p681"/>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4" name="Shape 4804"/>
        <p:cNvGrpSpPr/>
        <p:nvPr/>
      </p:nvGrpSpPr>
      <p:grpSpPr>
        <a:xfrm>
          <a:off x="0" y="0"/>
          <a:ext cx="0" cy="0"/>
          <a:chOff x="0" y="0"/>
          <a:chExt cx="0" cy="0"/>
        </a:xfrm>
      </p:grpSpPr>
      <p:sp>
        <p:nvSpPr>
          <p:cNvPr id="4805" name="Google Shape;4805;p682"/>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806" name="Google Shape;4806;p682"/>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807" name="Google Shape;4807;p682"/>
          <p:cNvPicPr preferRelativeResize="0"/>
          <p:nvPr/>
        </p:nvPicPr>
        <p:blipFill>
          <a:blip r:embed="rId3">
            <a:alphaModFix/>
          </a:blip>
          <a:stretch>
            <a:fillRect/>
          </a:stretch>
        </p:blipFill>
        <p:spPr>
          <a:xfrm>
            <a:off x="7391400" y="228600"/>
            <a:ext cx="1072753" cy="972741"/>
          </a:xfrm>
          <a:prstGeom prst="rect">
            <a:avLst/>
          </a:prstGeom>
          <a:noFill/>
          <a:ln>
            <a:noFill/>
          </a:ln>
        </p:spPr>
      </p:pic>
      <p:pic>
        <p:nvPicPr>
          <p:cNvPr id="4808" name="Google Shape;4808;p682"/>
          <p:cNvPicPr preferRelativeResize="0"/>
          <p:nvPr/>
        </p:nvPicPr>
        <p:blipFill>
          <a:blip r:embed="rId4">
            <a:alphaModFix/>
          </a:blip>
          <a:stretch>
            <a:fillRect/>
          </a:stretch>
        </p:blipFill>
        <p:spPr>
          <a:xfrm>
            <a:off x="3276600" y="2171700"/>
            <a:ext cx="2143125" cy="2843213"/>
          </a:xfrm>
          <a:prstGeom prst="rect">
            <a:avLst/>
          </a:prstGeom>
          <a:noFill/>
          <a:ln>
            <a:noFill/>
          </a:ln>
        </p:spPr>
      </p:pic>
      <p:pic>
        <p:nvPicPr>
          <p:cNvPr id="4809" name="Google Shape;4809;p682"/>
          <p:cNvPicPr preferRelativeResize="0"/>
          <p:nvPr/>
        </p:nvPicPr>
        <p:blipFill>
          <a:blip r:embed="rId5">
            <a:alphaModFix/>
          </a:blip>
          <a:stretch>
            <a:fillRect/>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683"/>
          <p:cNvSpPr txBox="1"/>
          <p:nvPr>
            <p:ph type="ctrTitle"/>
          </p:nvPr>
        </p:nvSpPr>
        <p:spPr>
          <a:xfrm>
            <a:off x="375775" y="844875"/>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Step 1</a:t>
            </a:r>
            <a:endParaRPr/>
          </a:p>
        </p:txBody>
      </p:sp>
      <p:sp>
        <p:nvSpPr>
          <p:cNvPr id="4815" name="Google Shape;4815;p683"/>
          <p:cNvSpPr txBox="1"/>
          <p:nvPr>
            <p:ph idx="1" type="subTitle"/>
          </p:nvPr>
        </p:nvSpPr>
        <p:spPr>
          <a:xfrm>
            <a:off x="311700" y="2834125"/>
            <a:ext cx="8520600" cy="22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tap on the google doc icon (download from app store if you don't have it)</a:t>
            </a:r>
            <a:endParaRPr/>
          </a:p>
        </p:txBody>
      </p:sp>
      <p:pic>
        <p:nvPicPr>
          <p:cNvPr id="4816" name="Google Shape;4816;p683"/>
          <p:cNvPicPr preferRelativeResize="0"/>
          <p:nvPr/>
        </p:nvPicPr>
        <p:blipFill>
          <a:blip r:embed="rId3">
            <a:alphaModFix/>
          </a:blip>
          <a:stretch>
            <a:fillRect/>
          </a:stretch>
        </p:blipFill>
        <p:spPr>
          <a:xfrm>
            <a:off x="6489700" y="0"/>
            <a:ext cx="2654300" cy="3327400"/>
          </a:xfrm>
          <a:prstGeom prst="rect">
            <a:avLst/>
          </a:prstGeom>
          <a:noFill/>
          <a:ln>
            <a:noFill/>
          </a:ln>
        </p:spPr>
      </p:pic>
      <p:sp>
        <p:nvSpPr>
          <p:cNvPr id="4817" name="Google Shape;4817;p683"/>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sp>
        <p:nvSpPr>
          <p:cNvPr id="4822" name="Google Shape;4822;p684"/>
          <p:cNvSpPr txBox="1"/>
          <p:nvPr>
            <p:ph type="ctrTitle"/>
          </p:nvPr>
        </p:nvSpPr>
        <p:spPr>
          <a:xfrm>
            <a:off x="430800" y="1411064"/>
            <a:ext cx="8282400" cy="182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Step 19</a:t>
            </a:r>
            <a:endParaRPr/>
          </a:p>
        </p:txBody>
      </p:sp>
      <p:sp>
        <p:nvSpPr>
          <p:cNvPr id="4823" name="Google Shape;4823;p684"/>
          <p:cNvSpPr txBox="1"/>
          <p:nvPr>
            <p:ph idx="1" type="subTitle"/>
          </p:nvPr>
        </p:nvSpPr>
        <p:spPr>
          <a:xfrm>
            <a:off x="311700" y="2929375"/>
            <a:ext cx="8520600" cy="14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br>
              <a:rPr lang="zh-CN"/>
            </a:br>
            <a:r>
              <a:rPr lang="zh-CN"/>
              <a:t>if you don't like where your picture is, tap on your picture and choose the cut option.</a:t>
            </a:r>
            <a:endParaRPr/>
          </a:p>
        </p:txBody>
      </p:sp>
      <p:pic>
        <p:nvPicPr>
          <p:cNvPr id="4824" name="Google Shape;4824;p684"/>
          <p:cNvPicPr preferRelativeResize="0"/>
          <p:nvPr/>
        </p:nvPicPr>
        <p:blipFill rotWithShape="1">
          <a:blip r:embed="rId3">
            <a:alphaModFix/>
          </a:blip>
          <a:srcRect b="38024" l="15595" r="12802" t="46543"/>
          <a:stretch/>
        </p:blipFill>
        <p:spPr>
          <a:xfrm>
            <a:off x="1466850" y="0"/>
            <a:ext cx="7677151" cy="1987226"/>
          </a:xfrm>
          <a:prstGeom prst="rect">
            <a:avLst/>
          </a:prstGeom>
          <a:noFill/>
          <a:ln>
            <a:noFill/>
          </a:ln>
        </p:spPr>
      </p:pic>
      <p:sp>
        <p:nvSpPr>
          <p:cNvPr id="4825" name="Google Shape;4825;p684"/>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4"/>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4"/>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1" name="Shape 4831"/>
        <p:cNvGrpSpPr/>
        <p:nvPr/>
      </p:nvGrpSpPr>
      <p:grpSpPr>
        <a:xfrm>
          <a:off x="0" y="0"/>
          <a:ext cx="0" cy="0"/>
          <a:chOff x="0" y="0"/>
          <a:chExt cx="0" cy="0"/>
        </a:xfrm>
      </p:grpSpPr>
      <p:sp>
        <p:nvSpPr>
          <p:cNvPr id="4832" name="Google Shape;4832;p685"/>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accent1"/>
              </a:buClr>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833" name="Google Shape;4833;p685"/>
          <p:cNvSpPr txBox="1"/>
          <p:nvPr>
            <p:ph idx="1" type="body"/>
          </p:nvPr>
        </p:nvSpPr>
        <p:spPr>
          <a:xfrm>
            <a:off x="1043492"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spcBef>
                <a:spcPts val="0"/>
              </a:spcBef>
              <a:spcAft>
                <a:spcPts val="0"/>
              </a:spcAft>
              <a:buClr>
                <a:schemeClr val="accent1"/>
              </a:buClr>
              <a:buSzPts val="1824"/>
              <a:buFont typeface="Noto Symbol"/>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spcBef>
                <a:spcPts val="480"/>
              </a:spcBef>
              <a:spcAft>
                <a:spcPts val="0"/>
              </a:spcAft>
              <a:buClr>
                <a:schemeClr val="accent1"/>
              </a:buClr>
              <a:buSzPts val="1824"/>
              <a:buFont typeface="Noto Symbol"/>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spcBef>
                <a:spcPts val="480"/>
              </a:spcBef>
              <a:spcAft>
                <a:spcPts val="0"/>
              </a:spcAft>
              <a:buClr>
                <a:schemeClr val="accent1"/>
              </a:buClr>
              <a:buSzPts val="1824"/>
              <a:buFont typeface="Noto Symbol"/>
              <a:buNone/>
            </a:pPr>
            <a:r>
              <a:t/>
            </a:r>
            <a:endParaRPr b="0" i="0" sz="2400" u="none" cap="none" strike="noStrike">
              <a:solidFill>
                <a:schemeClr val="dk2"/>
              </a:solidFill>
              <a:latin typeface="Questrial"/>
              <a:ea typeface="Questrial"/>
              <a:cs typeface="Questrial"/>
              <a:sym typeface="Questrial"/>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spcBef>
                <a:spcPts val="480"/>
              </a:spcBef>
              <a:spcAft>
                <a:spcPts val="0"/>
              </a:spcAft>
              <a:buClr>
                <a:schemeClr val="accent1"/>
              </a:buClr>
              <a:buFont typeface="Noto Symbol"/>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0" name="Shape 3670"/>
        <p:cNvGrpSpPr/>
        <p:nvPr/>
      </p:nvGrpSpPr>
      <p:grpSpPr>
        <a:xfrm>
          <a:off x="0" y="0"/>
          <a:ext cx="0" cy="0"/>
          <a:chOff x="0" y="0"/>
          <a:chExt cx="0" cy="0"/>
        </a:xfrm>
      </p:grpSpPr>
      <p:sp>
        <p:nvSpPr>
          <p:cNvPr id="3671" name="Google Shape;3671;p569"/>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None/>
            </a:pPr>
            <a:r>
              <a:rPr lang="zh-CN"/>
              <a:t>SEATTLE 2044 COMPREHENSIVE PLAN UPDATE</a:t>
            </a:r>
            <a:endParaRPr/>
          </a:p>
          <a:p>
            <a:pPr indent="0" lvl="0" marL="12700" rtl="0" algn="l">
              <a:lnSpc>
                <a:spcPct val="119404"/>
              </a:lnSpc>
              <a:spcBef>
                <a:spcPts val="0"/>
              </a:spcBef>
              <a:spcAft>
                <a:spcPts val="0"/>
              </a:spcAft>
              <a:buNone/>
            </a:pPr>
            <a:r>
              <a:rPr lang="zh-CN" sz="3200">
                <a:solidFill>
                  <a:srgbClr val="0057A3"/>
                </a:solidFill>
              </a:rPr>
              <a:t>Project timeline – Engagement phases</a:t>
            </a:r>
            <a:endParaRPr sz="3200"/>
          </a:p>
        </p:txBody>
      </p:sp>
      <p:pic>
        <p:nvPicPr>
          <p:cNvPr id="3672" name="Google Shape;3672;p569"/>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73" name="Google Shape;3673;p569"/>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Introducing the Plan</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Vision for future</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Values and issues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Equitable outcomes</a:t>
            </a:r>
            <a:endParaRPr sz="1400">
              <a:latin typeface="Arial"/>
              <a:ea typeface="Arial"/>
              <a:cs typeface="Arial"/>
              <a:sym typeface="Arial"/>
            </a:endParaRPr>
          </a:p>
        </p:txBody>
      </p:sp>
      <p:sp>
        <p:nvSpPr>
          <p:cNvPr id="3674" name="Google Shape;3674;p569"/>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Explore options for how city grows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Policies focus areas</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Equitable growth</a:t>
            </a:r>
            <a:endParaRPr sz="1400">
              <a:latin typeface="Arial"/>
              <a:ea typeface="Arial"/>
              <a:cs typeface="Arial"/>
              <a:sym typeface="Arial"/>
            </a:endParaRPr>
          </a:p>
        </p:txBody>
      </p:sp>
      <p:sp>
        <p:nvSpPr>
          <p:cNvPr id="3675" name="Google Shape;3675;p569"/>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Review and comment on draft Plan (and environmental review)</a:t>
            </a:r>
            <a:endParaRPr sz="1400">
              <a:latin typeface="Arial"/>
              <a:ea typeface="Arial"/>
              <a:cs typeface="Arial"/>
              <a:sym typeface="Arial"/>
            </a:endParaRPr>
          </a:p>
          <a:p>
            <a:pPr indent="-215900" lvl="0" marL="22860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What’s missing? What can be</a:t>
            </a:r>
            <a:endParaRPr sz="1400">
              <a:latin typeface="Arial"/>
              <a:ea typeface="Arial"/>
              <a:cs typeface="Arial"/>
              <a:sym typeface="Arial"/>
            </a:endParaRPr>
          </a:p>
          <a:p>
            <a:pPr indent="0" lvl="0" marL="228600" rtl="0" algn="l">
              <a:lnSpc>
                <a:spcPct val="100000"/>
              </a:lnSpc>
              <a:spcBef>
                <a:spcPts val="0"/>
              </a:spcBef>
              <a:spcAft>
                <a:spcPts val="0"/>
              </a:spcAft>
              <a:buNone/>
            </a:pPr>
            <a:r>
              <a:rPr lang="zh-CN" sz="1400">
                <a:solidFill>
                  <a:srgbClr val="333333"/>
                </a:solidFill>
                <a:latin typeface="Arial"/>
                <a:ea typeface="Arial"/>
                <a:cs typeface="Arial"/>
                <a:sym typeface="Arial"/>
              </a:rPr>
              <a:t>improved? Equity review.</a:t>
            </a:r>
            <a:endParaRPr sz="1400">
              <a:latin typeface="Arial"/>
              <a:ea typeface="Arial"/>
              <a:cs typeface="Arial"/>
              <a:sym typeface="Arial"/>
            </a:endParaRPr>
          </a:p>
        </p:txBody>
      </p:sp>
      <p:sp>
        <p:nvSpPr>
          <p:cNvPr id="3676" name="Google Shape;3676;p569"/>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lang="zh-CN" sz="1400">
                <a:solidFill>
                  <a:srgbClr val="333333"/>
                </a:solidFill>
                <a:latin typeface="Arial"/>
                <a:ea typeface="Arial"/>
                <a:cs typeface="Arial"/>
                <a:sym typeface="Arial"/>
              </a:rPr>
              <a:t>Help communities stay engaged</a:t>
            </a:r>
            <a:endParaRPr sz="140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8" name="Shape 4838"/>
        <p:cNvGrpSpPr/>
        <p:nvPr/>
      </p:nvGrpSpPr>
      <p:grpSpPr>
        <a:xfrm>
          <a:off x="0" y="0"/>
          <a:ext cx="0" cy="0"/>
          <a:chOff x="0" y="0"/>
          <a:chExt cx="0" cy="0"/>
        </a:xfrm>
      </p:grpSpPr>
      <p:sp>
        <p:nvSpPr>
          <p:cNvPr id="4839" name="Google Shape;4839;p686"/>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40" name="Google Shape;4840;p686"/>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a:p>
        </p:txBody>
      </p:sp>
      <p:sp>
        <p:nvSpPr>
          <p:cNvPr id="4841" name="Google Shape;4841;p686"/>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3600" u="none" cap="none" strike="noStrike">
                <a:solidFill>
                  <a:srgbClr val="000099"/>
                </a:solidFill>
                <a:latin typeface="Times New Roman"/>
                <a:ea typeface="Times New Roman"/>
                <a:cs typeface="Times New Roman"/>
                <a:sym typeface="Times New Roman"/>
              </a:rPr>
              <a:t>Using Economic Models…</a:t>
            </a:r>
            <a:endParaRPr/>
          </a:p>
        </p:txBody>
      </p:sp>
      <p:sp>
        <p:nvSpPr>
          <p:cNvPr id="4842" name="Google Shape;4842;p686"/>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a:p>
          <a:p>
            <a:pPr indent="-457200" lvl="0" marL="457200" marR="0" rtl="0" algn="l">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a:p>
        </p:txBody>
      </p:sp>
      <p:sp>
        <p:nvSpPr>
          <p:cNvPr id="4843" name="Google Shape;4843;p686"/>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40"/>
                                        </p:tgtEl>
                                        <p:attrNameLst>
                                          <p:attrName>style.visibility</p:attrName>
                                        </p:attrNameLst>
                                      </p:cBhvr>
                                      <p:to>
                                        <p:strVal val="visible"/>
                                      </p:to>
                                    </p:set>
                                    <p:anim calcmode="lin" valueType="num">
                                      <p:cBhvr additive="base">
                                        <p:cTn dur="500"/>
                                        <p:tgtEl>
                                          <p:spTgt spid="48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41"/>
                                        </p:tgtEl>
                                        <p:attrNameLst>
                                          <p:attrName>style.visibility</p:attrName>
                                        </p:attrNameLst>
                                      </p:cBhvr>
                                      <p:to>
                                        <p:strVal val="visible"/>
                                      </p:to>
                                    </p:set>
                                    <p:anim calcmode="lin" valueType="num">
                                      <p:cBhvr additive="base">
                                        <p:cTn dur="500"/>
                                        <p:tgtEl>
                                          <p:spTgt spid="48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xEl>
                                              <p:pRg end="0" st="0"/>
                                            </p:txEl>
                                          </p:spTgt>
                                        </p:tgtEl>
                                        <p:attrNameLst>
                                          <p:attrName>style.visibility</p:attrName>
                                        </p:attrNameLst>
                                      </p:cBhvr>
                                      <p:to>
                                        <p:strVal val="visible"/>
                                      </p:to>
                                    </p:set>
                                    <p:animEffect filter="fade" transition="in">
                                      <p:cBhvr>
                                        <p:cTn dur="500"/>
                                        <p:tgtEl>
                                          <p:spTgt spid="48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xEl>
                                              <p:pRg end="1" st="1"/>
                                            </p:txEl>
                                          </p:spTgt>
                                        </p:tgtEl>
                                        <p:attrNameLst>
                                          <p:attrName>style.visibility</p:attrName>
                                        </p:attrNameLst>
                                      </p:cBhvr>
                                      <p:to>
                                        <p:strVal val="visible"/>
                                      </p:to>
                                    </p:set>
                                    <p:animEffect filter="fade" transition="in">
                                      <p:cBhvr>
                                        <p:cTn dur="500"/>
                                        <p:tgtEl>
                                          <p:spTgt spid="48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xEl>
                                              <p:pRg end="2" st="2"/>
                                            </p:txEl>
                                          </p:spTgt>
                                        </p:tgtEl>
                                        <p:attrNameLst>
                                          <p:attrName>style.visibility</p:attrName>
                                        </p:attrNameLst>
                                      </p:cBhvr>
                                      <p:to>
                                        <p:strVal val="visible"/>
                                      </p:to>
                                    </p:set>
                                    <p:animEffect filter="fade" transition="in">
                                      <p:cBhvr>
                                        <p:cTn dur="500"/>
                                        <p:tgtEl>
                                          <p:spTgt spid="48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xEl>
                                              <p:pRg end="3" st="3"/>
                                            </p:txEl>
                                          </p:spTgt>
                                        </p:tgtEl>
                                        <p:attrNameLst>
                                          <p:attrName>style.visibility</p:attrName>
                                        </p:attrNameLst>
                                      </p:cBhvr>
                                      <p:to>
                                        <p:strVal val="visible"/>
                                      </p:to>
                                    </p:set>
                                    <p:animEffect filter="fade" transition="in">
                                      <p:cBhvr>
                                        <p:cTn dur="500"/>
                                        <p:tgtEl>
                                          <p:spTgt spid="48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8" name="Shape 4848"/>
        <p:cNvGrpSpPr/>
        <p:nvPr/>
      </p:nvGrpSpPr>
      <p:grpSpPr>
        <a:xfrm>
          <a:off x="0" y="0"/>
          <a:ext cx="0" cy="0"/>
          <a:chOff x="0" y="0"/>
          <a:chExt cx="0" cy="0"/>
        </a:xfrm>
      </p:grpSpPr>
      <p:sp>
        <p:nvSpPr>
          <p:cNvPr id="4849" name="Google Shape;4849;p687"/>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a:p>
        </p:txBody>
      </p:sp>
      <p:sp>
        <p:nvSpPr>
          <p:cNvPr id="4850" name="Google Shape;4850;p687"/>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51" name="Google Shape;4851;p687"/>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CN" sz="4800" u="none" cap="none" strike="noStrike">
                <a:solidFill>
                  <a:schemeClr val="dk1"/>
                </a:solidFill>
                <a:latin typeface="Times New Roman"/>
                <a:ea typeface="Times New Roman"/>
                <a:cs typeface="Times New Roman"/>
                <a:sym typeface="Times New Roman"/>
              </a:rPr>
              <a:t>Scarcity</a:t>
            </a:r>
            <a:endParaRPr/>
          </a:p>
        </p:txBody>
      </p:sp>
      <p:sp>
        <p:nvSpPr>
          <p:cNvPr id="4852" name="Google Shape;4852;p687"/>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CN" sz="4000" u="none" cap="none" strike="noStrike">
                <a:solidFill>
                  <a:schemeClr val="accent2"/>
                </a:solidFill>
                <a:latin typeface="Times New Roman"/>
                <a:ea typeface="Times New Roman"/>
                <a:cs typeface="Times New Roman"/>
                <a:sym typeface="Times New Roman"/>
              </a:rPr>
              <a:t>WE HAVE A </a:t>
            </a:r>
            <a:r>
              <a:rPr b="1" lang="zh-CN" sz="4000">
                <a:solidFill>
                  <a:schemeClr val="accent2"/>
                </a:solidFill>
                <a:latin typeface="Times New Roman"/>
                <a:ea typeface="Times New Roman"/>
                <a:cs typeface="Times New Roman"/>
                <a:sym typeface="Times New Roman"/>
              </a:rPr>
              <a:t>CONCERN</a:t>
            </a:r>
            <a:r>
              <a:rPr b="1" i="0" lang="zh-CN" sz="4000" u="none" cap="none" strike="noStrike">
                <a:solidFill>
                  <a:schemeClr val="accent2"/>
                </a:solidFill>
                <a:latin typeface="Times New Roman"/>
                <a:ea typeface="Times New Roman"/>
                <a:cs typeface="Times New Roman"/>
                <a:sym typeface="Times New Roman"/>
              </a:rPr>
              <a:t>!!</a:t>
            </a:r>
            <a:endParaRPr/>
          </a:p>
        </p:txBody>
      </p:sp>
      <p:sp>
        <p:nvSpPr>
          <p:cNvPr id="4853" name="Google Shape;4853;p68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pic>
        <p:nvPicPr>
          <p:cNvPr descr="http://www.claybennett.com/images/archivetoons/stork.jpg" id="4854" name="Google Shape;4854;p687"/>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2"/>
                                        </p:tgtEl>
                                        <p:attrNameLst>
                                          <p:attrName>style.visibility</p:attrName>
                                        </p:attrNameLst>
                                      </p:cBhvr>
                                      <p:to>
                                        <p:strVal val="visible"/>
                                      </p:to>
                                    </p:set>
                                    <p:animEffect filter="fade" transition="in">
                                      <p:cBhvr>
                                        <p:cTn dur="500"/>
                                        <p:tgtEl>
                                          <p:spTgt spid="4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1"/>
                                        </p:tgtEl>
                                        <p:attrNameLst>
                                          <p:attrName>style.visibility</p:attrName>
                                        </p:attrNameLst>
                                      </p:cBhvr>
                                      <p:to>
                                        <p:strVal val="visible"/>
                                      </p:to>
                                    </p:set>
                                    <p:animEffect filter="fade" transition="in">
                                      <p:cBhvr>
                                        <p:cTn dur="500"/>
                                        <p:tgtEl>
                                          <p:spTgt spid="4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9"/>
                                        </p:tgtEl>
                                        <p:attrNameLst>
                                          <p:attrName>style.visibility</p:attrName>
                                        </p:attrNameLst>
                                      </p:cBhvr>
                                      <p:to>
                                        <p:strVal val="visible"/>
                                      </p:to>
                                    </p:set>
                                    <p:animEffect filter="fade" transition="in">
                                      <p:cBhvr>
                                        <p:cTn dur="500"/>
                                        <p:tgtEl>
                                          <p:spTgt spid="4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4"/>
                                        </p:tgtEl>
                                        <p:attrNameLst>
                                          <p:attrName>style.visibility</p:attrName>
                                        </p:attrNameLst>
                                      </p:cBhvr>
                                      <p:to>
                                        <p:strVal val="visible"/>
                                      </p:to>
                                    </p:set>
                                    <p:animEffect filter="fade" transition="in">
                                      <p:cBhvr>
                                        <p:cTn dur="500"/>
                                        <p:tgtEl>
                                          <p:spTgt spid="4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9" name="Shape 4859"/>
        <p:cNvGrpSpPr/>
        <p:nvPr/>
      </p:nvGrpSpPr>
      <p:grpSpPr>
        <a:xfrm>
          <a:off x="0" y="0"/>
          <a:ext cx="0" cy="0"/>
          <a:chOff x="0" y="0"/>
          <a:chExt cx="0" cy="0"/>
        </a:xfrm>
      </p:grpSpPr>
      <p:sp>
        <p:nvSpPr>
          <p:cNvPr id="4860" name="Google Shape;4860;p688"/>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a:p>
        </p:txBody>
      </p:sp>
      <p:sp>
        <p:nvSpPr>
          <p:cNvPr id="4861" name="Google Shape;4861;p688"/>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a:t>
            </a:r>
            <a:r>
              <a:rPr b="1" lang="zh-CN" sz="3200">
                <a:solidFill>
                  <a:schemeClr val="dk1"/>
                </a:solidFill>
                <a:latin typeface="Times New Roman"/>
                <a:ea typeface="Times New Roman"/>
                <a:cs typeface="Times New Roman"/>
                <a:sym typeface="Times New Roman"/>
              </a:rPr>
              <a:t>efficiency</a:t>
            </a:r>
            <a:r>
              <a:rPr b="1" i="0" lang="zh-CN" sz="3200" u="none" cap="none" strike="noStrike">
                <a:solidFill>
                  <a:schemeClr val="dk1"/>
                </a:solidFill>
                <a:latin typeface="Times New Roman"/>
                <a:ea typeface="Times New Roman"/>
                <a:cs typeface="Times New Roman"/>
                <a:sym typeface="Times New Roman"/>
              </a:rPr>
              <a:t>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lang="zh-CN" sz="3200">
                <a:solidFill>
                  <a:schemeClr val="dk1"/>
                </a:solidFill>
                <a:latin typeface="Times New Roman"/>
                <a:ea typeface="Times New Roman"/>
                <a:cs typeface="Times New Roman"/>
                <a:sym typeface="Times New Roman"/>
              </a:rPr>
              <a:t>A combination of goods being produced.</a:t>
            </a:r>
            <a:endParaRPr b="1" sz="3200">
              <a:solidFill>
                <a:schemeClr val="dk1"/>
              </a:solidFill>
              <a:latin typeface="Times New Roman"/>
              <a:ea typeface="Times New Roman"/>
              <a:cs typeface="Times New Roman"/>
              <a:sym typeface="Times New Roman"/>
            </a:endParaRPr>
          </a:p>
        </p:txBody>
      </p:sp>
      <p:sp>
        <p:nvSpPr>
          <p:cNvPr id="4862" name="Google Shape;4862;p688"/>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4 Key Assumptions</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sz="2800"/>
          </a:p>
          <a:p>
            <a:pPr indent="-406400" lvl="0" marL="457200" marR="0" rtl="0" algn="l">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lang="zh-CN" sz="2800">
                <a:solidFill>
                  <a:srgbClr val="000099"/>
                </a:solidFill>
                <a:latin typeface="Times New Roman"/>
                <a:ea typeface="Times New Roman"/>
                <a:cs typeface="Times New Roman"/>
                <a:sym typeface="Times New Roman"/>
              </a:rPr>
              <a:t>(</a:t>
            </a:r>
            <a:r>
              <a:rPr b="1" i="1" lang="zh-CN" sz="2800">
                <a:solidFill>
                  <a:srgbClr val="000099"/>
                </a:solidFill>
                <a:latin typeface="Times New Roman"/>
                <a:ea typeface="Times New Roman"/>
                <a:cs typeface="Times New Roman"/>
                <a:sym typeface="Times New Roman"/>
              </a:rPr>
              <a:t>Ceteris Paribus</a:t>
            </a:r>
            <a:r>
              <a:rPr b="1" lang="zh-CN" sz="2800">
                <a:solidFill>
                  <a:srgbClr val="000099"/>
                </a:solidFill>
                <a:latin typeface="Times New Roman"/>
                <a:ea typeface="Times New Roman"/>
                <a:cs typeface="Times New Roman"/>
                <a:sym typeface="Times New Roman"/>
              </a:rPr>
              <a:t>)</a:t>
            </a:r>
            <a:endParaRPr sz="2800">
              <a:solidFill>
                <a:schemeClr val="dk1"/>
              </a:solidFill>
            </a:endParaRPr>
          </a:p>
          <a:p>
            <a:pPr indent="0" lvl="0" marL="0" marR="0" rtl="0" algn="l">
              <a:spcBef>
                <a:spcPts val="0"/>
              </a:spcBef>
              <a:spcAft>
                <a:spcPts val="0"/>
              </a:spcAft>
              <a:buNone/>
            </a:pPr>
            <a:r>
              <a:t/>
            </a:r>
            <a:endParaRPr b="1" sz="3600">
              <a:solidFill>
                <a:srgbClr val="000099"/>
              </a:solidFill>
              <a:latin typeface="Times New Roman"/>
              <a:ea typeface="Times New Roman"/>
              <a:cs typeface="Times New Roman"/>
              <a:sym typeface="Times New Roman"/>
            </a:endParaRPr>
          </a:p>
        </p:txBody>
      </p:sp>
      <p:sp>
        <p:nvSpPr>
          <p:cNvPr id="4863" name="Google Shape;4863;p688"/>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xEl>
                                              <p:pRg end="0" st="0"/>
                                            </p:txEl>
                                          </p:spTgt>
                                        </p:tgtEl>
                                        <p:attrNameLst>
                                          <p:attrName>style.visibility</p:attrName>
                                        </p:attrNameLst>
                                      </p:cBhvr>
                                      <p:to>
                                        <p:strVal val="visible"/>
                                      </p:to>
                                    </p:set>
                                    <p:animEffect filter="fade" transition="in">
                                      <p:cBhvr>
                                        <p:cTn dur="500"/>
                                        <p:tgtEl>
                                          <p:spTgt spid="48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xEl>
                                              <p:pRg end="1" st="1"/>
                                            </p:txEl>
                                          </p:spTgt>
                                        </p:tgtEl>
                                        <p:attrNameLst>
                                          <p:attrName>style.visibility</p:attrName>
                                        </p:attrNameLst>
                                      </p:cBhvr>
                                      <p:to>
                                        <p:strVal val="visible"/>
                                      </p:to>
                                    </p:set>
                                    <p:animEffect filter="fade" transition="in">
                                      <p:cBhvr>
                                        <p:cTn dur="500"/>
                                        <p:tgtEl>
                                          <p:spTgt spid="48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xEl>
                                              <p:pRg end="2" st="2"/>
                                            </p:txEl>
                                          </p:spTgt>
                                        </p:tgtEl>
                                        <p:attrNameLst>
                                          <p:attrName>style.visibility</p:attrName>
                                        </p:attrNameLst>
                                      </p:cBhvr>
                                      <p:to>
                                        <p:strVal val="visible"/>
                                      </p:to>
                                    </p:set>
                                    <p:animEffect filter="fade" transition="in">
                                      <p:cBhvr>
                                        <p:cTn dur="500"/>
                                        <p:tgtEl>
                                          <p:spTgt spid="48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0" st="0"/>
                                            </p:txEl>
                                          </p:spTgt>
                                        </p:tgtEl>
                                        <p:attrNameLst>
                                          <p:attrName>style.visibility</p:attrName>
                                        </p:attrNameLst>
                                      </p:cBhvr>
                                      <p:to>
                                        <p:strVal val="visible"/>
                                      </p:to>
                                    </p:set>
                                    <p:animEffect filter="fade" transition="in">
                                      <p:cBhvr>
                                        <p:cTn dur="500"/>
                                        <p:tgtEl>
                                          <p:spTgt spid="4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1" st="1"/>
                                            </p:txEl>
                                          </p:spTgt>
                                        </p:tgtEl>
                                        <p:attrNameLst>
                                          <p:attrName>style.visibility</p:attrName>
                                        </p:attrNameLst>
                                      </p:cBhvr>
                                      <p:to>
                                        <p:strVal val="visible"/>
                                      </p:to>
                                    </p:set>
                                    <p:animEffect filter="fade" transition="in">
                                      <p:cBhvr>
                                        <p:cTn dur="500"/>
                                        <p:tgtEl>
                                          <p:spTgt spid="4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2" st="2"/>
                                            </p:txEl>
                                          </p:spTgt>
                                        </p:tgtEl>
                                        <p:attrNameLst>
                                          <p:attrName>style.visibility</p:attrName>
                                        </p:attrNameLst>
                                      </p:cBhvr>
                                      <p:to>
                                        <p:strVal val="visible"/>
                                      </p:to>
                                    </p:set>
                                    <p:animEffect filter="fade" transition="in">
                                      <p:cBhvr>
                                        <p:cTn dur="500"/>
                                        <p:tgtEl>
                                          <p:spTgt spid="4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3" st="3"/>
                                            </p:txEl>
                                          </p:spTgt>
                                        </p:tgtEl>
                                        <p:attrNameLst>
                                          <p:attrName>style.visibility</p:attrName>
                                        </p:attrNameLst>
                                      </p:cBhvr>
                                      <p:to>
                                        <p:strVal val="visible"/>
                                      </p:to>
                                    </p:set>
                                    <p:animEffect filter="fade" transition="in">
                                      <p:cBhvr>
                                        <p:cTn dur="500"/>
                                        <p:tgtEl>
                                          <p:spTgt spid="48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4" st="4"/>
                                            </p:txEl>
                                          </p:spTgt>
                                        </p:tgtEl>
                                        <p:attrNameLst>
                                          <p:attrName>style.visibility</p:attrName>
                                        </p:attrNameLst>
                                      </p:cBhvr>
                                      <p:to>
                                        <p:strVal val="visible"/>
                                      </p:to>
                                    </p:set>
                                    <p:animEffect filter="fade" transition="in">
                                      <p:cBhvr>
                                        <p:cTn dur="500"/>
                                        <p:tgtEl>
                                          <p:spTgt spid="48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xEl>
                                              <p:pRg end="5" st="5"/>
                                            </p:txEl>
                                          </p:spTgt>
                                        </p:tgtEl>
                                        <p:attrNameLst>
                                          <p:attrName>style.visibility</p:attrName>
                                        </p:attrNameLst>
                                      </p:cBhvr>
                                      <p:to>
                                        <p:strVal val="visible"/>
                                      </p:to>
                                    </p:set>
                                    <p:animEffect filter="fade" transition="in">
                                      <p:cBhvr>
                                        <p:cTn dur="500"/>
                                        <p:tgtEl>
                                          <p:spTgt spid="48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8" name="Shape 4868"/>
        <p:cNvGrpSpPr/>
        <p:nvPr/>
      </p:nvGrpSpPr>
      <p:grpSpPr>
        <a:xfrm>
          <a:off x="0" y="0"/>
          <a:ext cx="0" cy="0"/>
          <a:chOff x="0" y="0"/>
          <a:chExt cx="0" cy="0"/>
        </a:xfrm>
      </p:grpSpPr>
      <p:sp>
        <p:nvSpPr>
          <p:cNvPr id="4869" name="Google Shape;4869;p689"/>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70" name="Google Shape;4870;p689"/>
          <p:cNvGrpSpPr/>
          <p:nvPr/>
        </p:nvGrpSpPr>
        <p:grpSpPr>
          <a:xfrm>
            <a:off x="2424113" y="1485900"/>
            <a:ext cx="4762500" cy="2900080"/>
            <a:chOff x="1755" y="922"/>
            <a:chExt cx="3000" cy="2760"/>
          </a:xfrm>
        </p:grpSpPr>
        <p:cxnSp>
          <p:nvCxnSpPr>
            <p:cNvPr id="4871" name="Google Shape;4871;p689"/>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72" name="Google Shape;4872;p689"/>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73" name="Google Shape;4873;p689"/>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74" name="Google Shape;4874;p689"/>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75" name="Google Shape;4875;p689"/>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14</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12</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10</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8</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6</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4</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2</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zh-CN" sz="1600" u="none" cap="none" strike="noStrike">
                <a:solidFill>
                  <a:schemeClr val="dk1"/>
                </a:solidFill>
                <a:latin typeface="Arial"/>
                <a:ea typeface="Arial"/>
                <a:cs typeface="Arial"/>
                <a:sym typeface="Arial"/>
              </a:rPr>
              <a:t>0</a:t>
            </a:r>
            <a:endParaRPr/>
          </a:p>
        </p:txBody>
      </p:sp>
      <p:sp>
        <p:nvSpPr>
          <p:cNvPr id="4876" name="Google Shape;4876;p689"/>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0        2        4       6       8       10</a:t>
            </a:r>
            <a:endParaRPr/>
          </a:p>
        </p:txBody>
      </p:sp>
      <p:sp>
        <p:nvSpPr>
          <p:cNvPr id="4877" name="Google Shape;4877;p689"/>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8" name="Google Shape;4878;p689"/>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9" name="Google Shape;4879;p689"/>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0" name="Google Shape;4880;p689"/>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1" name="Google Shape;4881;p689"/>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2" name="Google Shape;4882;p689"/>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A</a:t>
            </a:r>
            <a:endParaRPr/>
          </a:p>
        </p:txBody>
      </p:sp>
      <p:sp>
        <p:nvSpPr>
          <p:cNvPr id="4883" name="Google Shape;4883;p689"/>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B</a:t>
            </a:r>
            <a:endParaRPr/>
          </a:p>
        </p:txBody>
      </p:sp>
      <p:sp>
        <p:nvSpPr>
          <p:cNvPr id="4884" name="Google Shape;4884;p689"/>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C</a:t>
            </a:r>
            <a:endParaRPr/>
          </a:p>
        </p:txBody>
      </p:sp>
      <p:sp>
        <p:nvSpPr>
          <p:cNvPr id="4885" name="Google Shape;4885;p689"/>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D</a:t>
            </a:r>
            <a:endParaRPr/>
          </a:p>
        </p:txBody>
      </p:sp>
      <p:sp>
        <p:nvSpPr>
          <p:cNvPr id="4886" name="Google Shape;4886;p689"/>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E</a:t>
            </a:r>
            <a:endParaRPr/>
          </a:p>
        </p:txBody>
      </p:sp>
      <p:sp>
        <p:nvSpPr>
          <p:cNvPr id="4887" name="Google Shape;4887;p689"/>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Arial"/>
                <a:ea typeface="Arial"/>
                <a:cs typeface="Arial"/>
                <a:sym typeface="Arial"/>
              </a:rPr>
              <a:t>G</a:t>
            </a:r>
            <a:endParaRPr/>
          </a:p>
        </p:txBody>
      </p:sp>
      <p:sp>
        <p:nvSpPr>
          <p:cNvPr id="4888" name="Google Shape;4888;p689"/>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1800" u="none" cap="none" strike="noStrike">
                <a:solidFill>
                  <a:srgbClr val="CC0000"/>
                </a:solidFill>
                <a:latin typeface="Arial"/>
                <a:ea typeface="Arial"/>
                <a:cs typeface="Arial"/>
                <a:sym typeface="Arial"/>
              </a:rPr>
              <a:t> Inefficient/ Unemployment</a:t>
            </a:r>
            <a:endParaRPr/>
          </a:p>
        </p:txBody>
      </p:sp>
      <p:sp>
        <p:nvSpPr>
          <p:cNvPr id="4889" name="Google Shape;4889;p689"/>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400" u="none" cap="none" strike="noStrike">
                <a:solidFill>
                  <a:schemeClr val="dk1"/>
                </a:solidFill>
                <a:latin typeface="Arial"/>
                <a:ea typeface="Arial"/>
                <a:cs typeface="Arial"/>
                <a:sym typeface="Arial"/>
              </a:rPr>
              <a:t>Impossible/Unattainable </a:t>
            </a:r>
            <a:endParaRPr/>
          </a:p>
          <a:p>
            <a:pPr indent="0" lvl="0" marL="0" marR="0" rtl="0" algn="ctr">
              <a:spcBef>
                <a:spcPts val="0"/>
              </a:spcBef>
              <a:spcAft>
                <a:spcPts val="0"/>
              </a:spcAft>
              <a:buNone/>
            </a:pPr>
            <a:r>
              <a:rPr b="1" i="0" lang="zh-CN" sz="1600" u="none" cap="none" strike="noStrike">
                <a:solidFill>
                  <a:schemeClr val="dk1"/>
                </a:solidFill>
                <a:latin typeface="Arial"/>
                <a:ea typeface="Arial"/>
                <a:cs typeface="Arial"/>
                <a:sym typeface="Arial"/>
              </a:rPr>
              <a:t>(given current resources)</a:t>
            </a:r>
            <a:endParaRPr/>
          </a:p>
        </p:txBody>
      </p:sp>
      <p:cxnSp>
        <p:nvCxnSpPr>
          <p:cNvPr id="4890" name="Google Shape;4890;p689"/>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91" name="Google Shape;4891;p689"/>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1800" u="none" cap="none" strike="noStrike">
                <a:solidFill>
                  <a:schemeClr val="dk1"/>
                </a:solidFill>
                <a:latin typeface="Arial"/>
                <a:ea typeface="Arial"/>
                <a:cs typeface="Arial"/>
                <a:sym typeface="Arial"/>
              </a:rPr>
              <a:t>Efficient</a:t>
            </a:r>
            <a:endParaRPr/>
          </a:p>
        </p:txBody>
      </p:sp>
      <p:cxnSp>
        <p:nvCxnSpPr>
          <p:cNvPr id="4892" name="Google Shape;4892;p689"/>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93" name="Google Shape;4893;p689"/>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3800" u="none" cap="none" strike="noStrike">
                <a:solidFill>
                  <a:srgbClr val="000099"/>
                </a:solidFill>
                <a:latin typeface="Times New Roman"/>
                <a:ea typeface="Times New Roman"/>
                <a:cs typeface="Times New Roman"/>
                <a:sym typeface="Times New Roman"/>
              </a:rPr>
              <a:t>Production Possibilities</a:t>
            </a:r>
            <a:endParaRPr/>
          </a:p>
        </p:txBody>
      </p:sp>
      <p:sp>
        <p:nvSpPr>
          <p:cNvPr id="4894" name="Google Shape;4894;p689"/>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95" name="Google Shape;4895;p689"/>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a:p>
        </p:txBody>
      </p:sp>
      <p:sp>
        <p:nvSpPr>
          <p:cNvPr id="4896" name="Google Shape;4896;p68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70"/>
                                        </p:tgtEl>
                                        <p:attrNameLst>
                                          <p:attrName>style.visibility</p:attrName>
                                        </p:attrNameLst>
                                      </p:cBhvr>
                                      <p:to>
                                        <p:strVal val="visible"/>
                                      </p:to>
                                    </p:set>
                                    <p:animEffect filter="fade" transition="in">
                                      <p:cBhvr>
                                        <p:cTn dur="500"/>
                                        <p:tgtEl>
                                          <p:spTgt spid="48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3"/>
                                        </p:tgtEl>
                                        <p:attrNameLst>
                                          <p:attrName>style.visibility</p:attrName>
                                        </p:attrNameLst>
                                      </p:cBhvr>
                                      <p:to>
                                        <p:strVal val="visible"/>
                                      </p:to>
                                    </p:set>
                                    <p:animEffect filter="fade" transition="in">
                                      <p:cBhvr>
                                        <p:cTn dur="500"/>
                                        <p:tgtEl>
                                          <p:spTgt spid="48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74"/>
                                        </p:tgtEl>
                                        <p:attrNameLst>
                                          <p:attrName>style.visibility</p:attrName>
                                        </p:attrNameLst>
                                      </p:cBhvr>
                                      <p:to>
                                        <p:strVal val="visible"/>
                                      </p:to>
                                    </p:set>
                                    <p:animEffect filter="fade" transition="in">
                                      <p:cBhvr>
                                        <p:cTn dur="500"/>
                                        <p:tgtEl>
                                          <p:spTgt spid="487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75"/>
                                        </p:tgtEl>
                                        <p:attrNameLst>
                                          <p:attrName>style.visibility</p:attrName>
                                        </p:attrNameLst>
                                      </p:cBhvr>
                                      <p:to>
                                        <p:strVal val="visible"/>
                                      </p:to>
                                    </p:set>
                                    <p:animEffect filter="fade" transition="in">
                                      <p:cBhvr>
                                        <p:cTn dur="500"/>
                                        <p:tgtEl>
                                          <p:spTgt spid="48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76"/>
                                        </p:tgtEl>
                                        <p:attrNameLst>
                                          <p:attrName>style.visibility</p:attrName>
                                        </p:attrNameLst>
                                      </p:cBhvr>
                                      <p:to>
                                        <p:strVal val="visible"/>
                                      </p:to>
                                    </p:set>
                                    <p:animEffect filter="fade" transition="in">
                                      <p:cBhvr>
                                        <p:cTn dur="500"/>
                                        <p:tgtEl>
                                          <p:spTgt spid="4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2"/>
                                        </p:tgtEl>
                                        <p:attrNameLst>
                                          <p:attrName>style.visibility</p:attrName>
                                        </p:attrNameLst>
                                      </p:cBhvr>
                                      <p:to>
                                        <p:strVal val="visible"/>
                                      </p:to>
                                    </p:set>
                                    <p:animEffect filter="fade" transition="in">
                                      <p:cBhvr>
                                        <p:cTn dur="500"/>
                                        <p:tgtEl>
                                          <p:spTgt spid="4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7"/>
                                        </p:tgtEl>
                                        <p:attrNameLst>
                                          <p:attrName>style.visibility</p:attrName>
                                        </p:attrNameLst>
                                      </p:cBhvr>
                                      <p:to>
                                        <p:strVal val="visible"/>
                                      </p:to>
                                    </p:set>
                                    <p:animEffect filter="fade" transition="in">
                                      <p:cBhvr>
                                        <p:cTn dur="500"/>
                                        <p:tgtEl>
                                          <p:spTgt spid="48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3"/>
                                        </p:tgtEl>
                                        <p:attrNameLst>
                                          <p:attrName>style.visibility</p:attrName>
                                        </p:attrNameLst>
                                      </p:cBhvr>
                                      <p:to>
                                        <p:strVal val="visible"/>
                                      </p:to>
                                    </p:set>
                                    <p:animEffect filter="fade" transition="in">
                                      <p:cBhvr>
                                        <p:cTn dur="500"/>
                                        <p:tgtEl>
                                          <p:spTgt spid="4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500"/>
                                        <p:tgtEl>
                                          <p:spTgt spid="48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4"/>
                                        </p:tgtEl>
                                        <p:attrNameLst>
                                          <p:attrName>style.visibility</p:attrName>
                                        </p:attrNameLst>
                                      </p:cBhvr>
                                      <p:to>
                                        <p:strVal val="visible"/>
                                      </p:to>
                                    </p:set>
                                    <p:animEffect filter="fade" transition="in">
                                      <p:cBhvr>
                                        <p:cTn dur="500"/>
                                        <p:tgtEl>
                                          <p:spTgt spid="4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4"/>
                                        </p:tgtEl>
                                        <p:attrNameLst>
                                          <p:attrName>style.visibility</p:attrName>
                                        </p:attrNameLst>
                                      </p:cBhvr>
                                      <p:to>
                                        <p:strVal val="visible"/>
                                      </p:to>
                                    </p:set>
                                    <p:animEffect filter="fade" transition="in">
                                      <p:cBhvr>
                                        <p:cTn dur="500"/>
                                        <p:tgtEl>
                                          <p:spTgt spid="48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6"/>
                                        </p:tgtEl>
                                        <p:attrNameLst>
                                          <p:attrName>style.visibility</p:attrName>
                                        </p:attrNameLst>
                                      </p:cBhvr>
                                      <p:to>
                                        <p:strVal val="visible"/>
                                      </p:to>
                                    </p:set>
                                    <p:animEffect filter="fade" transition="in">
                                      <p:cBhvr>
                                        <p:cTn dur="500"/>
                                        <p:tgtEl>
                                          <p:spTgt spid="4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9"/>
                                        </p:tgtEl>
                                        <p:attrNameLst>
                                          <p:attrName>style.visibility</p:attrName>
                                        </p:attrNameLst>
                                      </p:cBhvr>
                                      <p:to>
                                        <p:strVal val="visible"/>
                                      </p:to>
                                    </p:set>
                                    <p:animEffect filter="fade" transition="in">
                                      <p:cBhvr>
                                        <p:cTn dur="500"/>
                                        <p:tgtEl>
                                          <p:spTgt spid="4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95"/>
                                        </p:tgtEl>
                                        <p:attrNameLst>
                                          <p:attrName>style.visibility</p:attrName>
                                        </p:attrNameLst>
                                      </p:cBhvr>
                                      <p:to>
                                        <p:strVal val="visible"/>
                                      </p:to>
                                    </p:set>
                                    <p:anim calcmode="lin" valueType="num">
                                      <p:cBhvr additive="base">
                                        <p:cTn dur="500"/>
                                        <p:tgtEl>
                                          <p:spTgt spid="48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92"/>
                                        </p:tgtEl>
                                        <p:attrNameLst>
                                          <p:attrName>style.visibility</p:attrName>
                                        </p:attrNameLst>
                                      </p:cBhvr>
                                      <p:to>
                                        <p:strVal val="visible"/>
                                      </p:to>
                                    </p:set>
                                    <p:animEffect filter="fade" transition="in">
                                      <p:cBhvr>
                                        <p:cTn dur="500"/>
                                        <p:tgtEl>
                                          <p:spTgt spid="4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500"/>
                                        <p:tgtEl>
                                          <p:spTgt spid="4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7"/>
                                        </p:tgtEl>
                                        <p:attrNameLst>
                                          <p:attrName>style.visibility</p:attrName>
                                        </p:attrNameLst>
                                      </p:cBhvr>
                                      <p:to>
                                        <p:strVal val="visible"/>
                                      </p:to>
                                    </p:set>
                                    <p:animEffect filter="fade" transition="in">
                                      <p:cBhvr>
                                        <p:cTn dur="500"/>
                                        <p:tgtEl>
                                          <p:spTgt spid="48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9"/>
                                        </p:tgtEl>
                                        <p:attrNameLst>
                                          <p:attrName>style.visibility</p:attrName>
                                        </p:attrNameLst>
                                      </p:cBhvr>
                                      <p:to>
                                        <p:strVal val="visible"/>
                                      </p:to>
                                    </p:set>
                                    <p:animEffect filter="fade" transition="in">
                                      <p:cBhvr>
                                        <p:cTn dur="500"/>
                                        <p:tgtEl>
                                          <p:spTgt spid="48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500"/>
                                        <p:tgtEl>
                                          <p:spTgt spid="4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1" name="Shape 4901"/>
        <p:cNvGrpSpPr/>
        <p:nvPr/>
      </p:nvGrpSpPr>
      <p:grpSpPr>
        <a:xfrm>
          <a:off x="0" y="0"/>
          <a:ext cx="0" cy="0"/>
          <a:chOff x="0" y="0"/>
          <a:chExt cx="0" cy="0"/>
        </a:xfrm>
      </p:grpSpPr>
      <p:sp>
        <p:nvSpPr>
          <p:cNvPr id="4902" name="Google Shape;4902;p690"/>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PIZZA		           0	1	 2	  3</a:t>
            </a:r>
            <a:r>
              <a:rPr b="1" lang="zh-CN" sz="3200">
                <a:solidFill>
                  <a:schemeClr val="dk1"/>
                </a:solidFill>
              </a:rPr>
              <a:t>   </a:t>
            </a:r>
            <a:r>
              <a:rPr b="1" i="0" lang="zh-CN" sz="3200" u="none" cap="none" strike="noStrike">
                <a:solidFill>
                  <a:schemeClr val="dk1"/>
                </a:solidFill>
                <a:latin typeface="Arial"/>
                <a:ea typeface="Arial"/>
                <a:cs typeface="Arial"/>
                <a:sym typeface="Arial"/>
              </a:rPr>
              <a:t>4</a:t>
            </a:r>
            <a:endParaRPr b="1" i="0" sz="2000" u="none" cap="none" strike="noStrike">
              <a:solidFill>
                <a:schemeClr val="dk1"/>
              </a:solidFill>
              <a:latin typeface="Arial"/>
              <a:ea typeface="Arial"/>
              <a:cs typeface="Arial"/>
              <a:sym typeface="Arial"/>
            </a:endParaRPr>
          </a:p>
        </p:txBody>
      </p:sp>
      <p:sp>
        <p:nvSpPr>
          <p:cNvPr id="4903" name="Google Shape;4903;p690"/>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904" name="Google Shape;4904;p690"/>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a:p>
        </p:txBody>
      </p:sp>
      <p:sp>
        <p:nvSpPr>
          <p:cNvPr id="4905" name="Google Shape;4905;p690"/>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000" u="none" cap="none" strike="noStrike">
                <a:solidFill>
                  <a:srgbClr val="000099"/>
                </a:solidFill>
                <a:latin typeface="Times New Roman"/>
                <a:ea typeface="Times New Roman"/>
                <a:cs typeface="Times New Roman"/>
                <a:sym typeface="Times New Roman"/>
              </a:rPr>
              <a:t>Production Possibilities</a:t>
            </a:r>
            <a:endParaRPr/>
          </a:p>
        </p:txBody>
      </p:sp>
      <p:sp>
        <p:nvSpPr>
          <p:cNvPr id="4906" name="Google Shape;4906;p690"/>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907" name="Google Shape;4907;p69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pic>
        <p:nvPicPr>
          <p:cNvPr descr="cartoon_pizza" id="4908" name="Google Shape;4908;p690"/>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909" name="Google Shape;4909;p690"/>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6"/>
                                        </p:tgtEl>
                                        <p:attrNameLst>
                                          <p:attrName>style.visibility</p:attrName>
                                        </p:attrNameLst>
                                      </p:cBhvr>
                                      <p:to>
                                        <p:strVal val="visible"/>
                                      </p:to>
                                    </p:set>
                                    <p:animEffect filter="fade" transition="in">
                                      <p:cBhvr>
                                        <p:cTn dur="500"/>
                                        <p:tgtEl>
                                          <p:spTgt spid="4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3"/>
                                        </p:tgtEl>
                                        <p:attrNameLst>
                                          <p:attrName>style.visibility</p:attrName>
                                        </p:attrNameLst>
                                      </p:cBhvr>
                                      <p:to>
                                        <p:strVal val="visible"/>
                                      </p:to>
                                    </p:set>
                                    <p:animEffect filter="fade" transition="in">
                                      <p:cBhvr>
                                        <p:cTn dur="500"/>
                                        <p:tgtEl>
                                          <p:spTgt spid="4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2"/>
                                        </p:tgtEl>
                                        <p:attrNameLst>
                                          <p:attrName>style.visibility</p:attrName>
                                        </p:attrNameLst>
                                      </p:cBhvr>
                                      <p:to>
                                        <p:strVal val="visible"/>
                                      </p:to>
                                    </p:set>
                                    <p:animEffect filter="fade" transition="in">
                                      <p:cBhvr>
                                        <p:cTn dur="500"/>
                                        <p:tgtEl>
                                          <p:spTgt spid="4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4">
                                            <p:txEl>
                                              <p:pRg end="0" st="0"/>
                                            </p:txEl>
                                          </p:spTgt>
                                        </p:tgtEl>
                                        <p:attrNameLst>
                                          <p:attrName>style.visibility</p:attrName>
                                        </p:attrNameLst>
                                      </p:cBhvr>
                                      <p:to>
                                        <p:strVal val="visible"/>
                                      </p:to>
                                    </p:set>
                                    <p:animEffect filter="fade" transition="in">
                                      <p:cBhvr>
                                        <p:cTn dur="500"/>
                                        <p:tgtEl>
                                          <p:spTgt spid="49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4">
                                            <p:txEl>
                                              <p:pRg end="1" st="1"/>
                                            </p:txEl>
                                          </p:spTgt>
                                        </p:tgtEl>
                                        <p:attrNameLst>
                                          <p:attrName>style.visibility</p:attrName>
                                        </p:attrNameLst>
                                      </p:cBhvr>
                                      <p:to>
                                        <p:strVal val="visible"/>
                                      </p:to>
                                    </p:set>
                                    <p:animEffect filter="fade" transition="in">
                                      <p:cBhvr>
                                        <p:cTn dur="500"/>
                                        <p:tgtEl>
                                          <p:spTgt spid="49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4">
                                            <p:txEl>
                                              <p:pRg end="2" st="2"/>
                                            </p:txEl>
                                          </p:spTgt>
                                        </p:tgtEl>
                                        <p:attrNameLst>
                                          <p:attrName>style.visibility</p:attrName>
                                        </p:attrNameLst>
                                      </p:cBhvr>
                                      <p:to>
                                        <p:strVal val="visible"/>
                                      </p:to>
                                    </p:set>
                                    <p:animEffect filter="fade" transition="in">
                                      <p:cBhvr>
                                        <p:cTn dur="500"/>
                                        <p:tgtEl>
                                          <p:spTgt spid="49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4" name="Shape 4914"/>
        <p:cNvGrpSpPr/>
        <p:nvPr/>
      </p:nvGrpSpPr>
      <p:grpSpPr>
        <a:xfrm>
          <a:off x="0" y="0"/>
          <a:ext cx="0" cy="0"/>
          <a:chOff x="0" y="0"/>
          <a:chExt cx="0" cy="0"/>
        </a:xfrm>
      </p:grpSpPr>
      <p:sp>
        <p:nvSpPr>
          <p:cNvPr id="4915" name="Google Shape;4915;p691"/>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a:p>
          <a:p>
            <a:pPr indent="-457200" lvl="0" marL="457200" marR="0" rtl="0" algn="l">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a:p>
          <a:p>
            <a:pPr indent="-431800" lvl="0" marL="457200" marR="0" rtl="0" algn="l">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sz="3600"/>
          </a:p>
          <a:p>
            <a:pPr indent="-431800" lvl="0" marL="457200" marR="0" rtl="0" algn="l">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916" name="Google Shape;4916;p691"/>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spcBef>
                <a:spcPts val="0"/>
              </a:spcBef>
              <a:spcAft>
                <a:spcPts val="0"/>
              </a:spcAft>
              <a:buNone/>
            </a:pPr>
            <a:r>
              <a:rPr b="1" i="0" lang="zh-CN" sz="4800" u="none" cap="none" strike="noStrike">
                <a:solidFill>
                  <a:srgbClr val="990000"/>
                </a:solidFill>
                <a:latin typeface="Times New Roman"/>
                <a:ea typeface="Times New Roman"/>
                <a:cs typeface="Times New Roman"/>
                <a:sym typeface="Times New Roman"/>
              </a:rPr>
              <a:t>3 Shifters of the PPC</a:t>
            </a:r>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spcBef>
                <a:spcPts val="0"/>
              </a:spcBef>
              <a:spcAft>
                <a:spcPts val="0"/>
              </a:spcAft>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917" name="Google Shape;4917;p691"/>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918" name="Google Shape;4918;p691"/>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000" u="none" cap="none" strike="noStrike">
                <a:solidFill>
                  <a:srgbClr val="000099"/>
                </a:solidFill>
                <a:latin typeface="Times New Roman"/>
                <a:ea typeface="Times New Roman"/>
                <a:cs typeface="Times New Roman"/>
                <a:sym typeface="Times New Roman"/>
              </a:rPr>
              <a:t>Production Possibilities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5">
                                            <p:txEl>
                                              <p:pRg end="0" st="0"/>
                                            </p:txEl>
                                          </p:spTgt>
                                        </p:tgtEl>
                                        <p:attrNameLst>
                                          <p:attrName>style.visibility</p:attrName>
                                        </p:attrNameLst>
                                      </p:cBhvr>
                                      <p:to>
                                        <p:strVal val="visible"/>
                                      </p:to>
                                    </p:set>
                                    <p:animEffect filter="fade" transition="in">
                                      <p:cBhvr>
                                        <p:cTn dur="500"/>
                                        <p:tgtEl>
                                          <p:spTgt spid="49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5">
                                            <p:txEl>
                                              <p:pRg end="1" st="1"/>
                                            </p:txEl>
                                          </p:spTgt>
                                        </p:tgtEl>
                                        <p:attrNameLst>
                                          <p:attrName>style.visibility</p:attrName>
                                        </p:attrNameLst>
                                      </p:cBhvr>
                                      <p:to>
                                        <p:strVal val="visible"/>
                                      </p:to>
                                    </p:set>
                                    <p:animEffect filter="fade" transition="in">
                                      <p:cBhvr>
                                        <p:cTn dur="500"/>
                                        <p:tgtEl>
                                          <p:spTgt spid="49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5">
                                            <p:txEl>
                                              <p:pRg end="2" st="2"/>
                                            </p:txEl>
                                          </p:spTgt>
                                        </p:tgtEl>
                                        <p:attrNameLst>
                                          <p:attrName>style.visibility</p:attrName>
                                        </p:attrNameLst>
                                      </p:cBhvr>
                                      <p:to>
                                        <p:strVal val="visible"/>
                                      </p:to>
                                    </p:set>
                                    <p:animEffect filter="fade" transition="in">
                                      <p:cBhvr>
                                        <p:cTn dur="500"/>
                                        <p:tgtEl>
                                          <p:spTgt spid="49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5">
                                            <p:txEl>
                                              <p:pRg end="3" st="3"/>
                                            </p:txEl>
                                          </p:spTgt>
                                        </p:tgtEl>
                                        <p:attrNameLst>
                                          <p:attrName>style.visibility</p:attrName>
                                        </p:attrNameLst>
                                      </p:cBhvr>
                                      <p:to>
                                        <p:strVal val="visible"/>
                                      </p:to>
                                    </p:set>
                                    <p:animEffect filter="fade" transition="in">
                                      <p:cBhvr>
                                        <p:cTn dur="500"/>
                                        <p:tgtEl>
                                          <p:spTgt spid="49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5">
                                            <p:txEl>
                                              <p:pRg end="4" st="4"/>
                                            </p:txEl>
                                          </p:spTgt>
                                        </p:tgtEl>
                                        <p:attrNameLst>
                                          <p:attrName>style.visibility</p:attrName>
                                        </p:attrNameLst>
                                      </p:cBhvr>
                                      <p:to>
                                        <p:strVal val="visible"/>
                                      </p:to>
                                    </p:set>
                                    <p:animEffect filter="fade" transition="in">
                                      <p:cBhvr>
                                        <p:cTn dur="500"/>
                                        <p:tgtEl>
                                          <p:spTgt spid="49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xEl>
                                              <p:pRg end="0" st="0"/>
                                            </p:txEl>
                                          </p:spTgt>
                                        </p:tgtEl>
                                        <p:attrNameLst>
                                          <p:attrName>style.visibility</p:attrName>
                                        </p:attrNameLst>
                                      </p:cBhvr>
                                      <p:to>
                                        <p:strVal val="visible"/>
                                      </p:to>
                                    </p:set>
                                    <p:animEffect filter="fade" transition="in">
                                      <p:cBhvr>
                                        <p:cTn dur="500"/>
                                        <p:tgtEl>
                                          <p:spTgt spid="49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xEl>
                                              <p:pRg end="1" st="1"/>
                                            </p:txEl>
                                          </p:spTgt>
                                        </p:tgtEl>
                                        <p:attrNameLst>
                                          <p:attrName>style.visibility</p:attrName>
                                        </p:attrNameLst>
                                      </p:cBhvr>
                                      <p:to>
                                        <p:strVal val="visible"/>
                                      </p:to>
                                    </p:set>
                                    <p:animEffect filter="fade" transition="in">
                                      <p:cBhvr>
                                        <p:cTn dur="500"/>
                                        <p:tgtEl>
                                          <p:spTgt spid="49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xEl>
                                              <p:pRg end="2" st="2"/>
                                            </p:txEl>
                                          </p:spTgt>
                                        </p:tgtEl>
                                        <p:attrNameLst>
                                          <p:attrName>style.visibility</p:attrName>
                                        </p:attrNameLst>
                                      </p:cBhvr>
                                      <p:to>
                                        <p:strVal val="visible"/>
                                      </p:to>
                                    </p:set>
                                    <p:animEffect filter="fade" transition="in">
                                      <p:cBhvr>
                                        <p:cTn dur="500"/>
                                        <p:tgtEl>
                                          <p:spTgt spid="49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xEl>
                                              <p:pRg end="3" st="3"/>
                                            </p:txEl>
                                          </p:spTgt>
                                        </p:tgtEl>
                                        <p:attrNameLst>
                                          <p:attrName>style.visibility</p:attrName>
                                        </p:attrNameLst>
                                      </p:cBhvr>
                                      <p:to>
                                        <p:strVal val="visible"/>
                                      </p:to>
                                    </p:set>
                                    <p:animEffect filter="fade" transition="in">
                                      <p:cBhvr>
                                        <p:cTn dur="500"/>
                                        <p:tgtEl>
                                          <p:spTgt spid="49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6">
                                            <p:txEl>
                                              <p:pRg end="4" st="4"/>
                                            </p:txEl>
                                          </p:spTgt>
                                        </p:tgtEl>
                                        <p:attrNameLst>
                                          <p:attrName>style.visibility</p:attrName>
                                        </p:attrNameLst>
                                      </p:cBhvr>
                                      <p:to>
                                        <p:strVal val="visible"/>
                                      </p:to>
                                    </p:set>
                                    <p:animEffect filter="fade" transition="in">
                                      <p:cBhvr>
                                        <p:cTn dur="500"/>
                                        <p:tgtEl>
                                          <p:spTgt spid="491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sp>
        <p:nvSpPr>
          <p:cNvPr id="4924" name="Google Shape;4924;p692"/>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5" name="Google Shape;4925;p692"/>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6" name="Google Shape;4926;p692"/>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lang="zh-CN" sz="3200">
                <a:solidFill>
                  <a:schemeClr val="dk1"/>
                </a:solidFill>
                <a:latin typeface="Times New Roman"/>
                <a:ea typeface="Times New Roman"/>
                <a:cs typeface="Times New Roman"/>
                <a:sym typeface="Times New Roman"/>
              </a:rPr>
              <a:t>Canada</a:t>
            </a:r>
            <a:r>
              <a:rPr b="1" i="0" lang="zh-CN" sz="3200" u="none" cap="none" strike="noStrike">
                <a:solidFill>
                  <a:schemeClr val="dk1"/>
                </a:solidFill>
                <a:latin typeface="Times New Roman"/>
                <a:ea typeface="Times New Roman"/>
                <a:cs typeface="Times New Roman"/>
                <a:sym typeface="Times New Roman"/>
              </a:rPr>
              <a:t> – Favors Consumer Goods</a:t>
            </a:r>
            <a:endParaRPr/>
          </a:p>
        </p:txBody>
      </p:sp>
      <p:sp>
        <p:nvSpPr>
          <p:cNvPr id="4927" name="Google Shape;4927;p692"/>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lang="zh-CN" sz="3200">
                <a:solidFill>
                  <a:schemeClr val="dk1"/>
                </a:solidFill>
                <a:latin typeface="Times New Roman"/>
                <a:ea typeface="Times New Roman"/>
                <a:cs typeface="Times New Roman"/>
                <a:sym typeface="Times New Roman"/>
              </a:rPr>
              <a:t>Cuba</a:t>
            </a:r>
            <a:r>
              <a:rPr b="1" i="0" lang="zh-CN" sz="3200" u="none" cap="none" strike="noStrike">
                <a:solidFill>
                  <a:schemeClr val="dk1"/>
                </a:solidFill>
                <a:latin typeface="Times New Roman"/>
                <a:ea typeface="Times New Roman"/>
                <a:cs typeface="Times New Roman"/>
                <a:sym typeface="Times New Roman"/>
              </a:rPr>
              <a:t> – Favors Capital Goods</a:t>
            </a:r>
            <a:endParaRPr/>
          </a:p>
        </p:txBody>
      </p:sp>
      <p:sp>
        <p:nvSpPr>
          <p:cNvPr id="4928" name="Google Shape;4928;p692"/>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29" name="Google Shape;4929;p692"/>
          <p:cNvGrpSpPr/>
          <p:nvPr/>
        </p:nvGrpSpPr>
        <p:grpSpPr>
          <a:xfrm>
            <a:off x="922338" y="2349103"/>
            <a:ext cx="2857500" cy="1785937"/>
            <a:chOff x="1353" y="2216"/>
            <a:chExt cx="1800" cy="1500"/>
          </a:xfrm>
        </p:grpSpPr>
        <p:cxnSp>
          <p:nvCxnSpPr>
            <p:cNvPr id="4930" name="Google Shape;4930;p692"/>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931" name="Google Shape;4931;p692"/>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932" name="Google Shape;4932;p692"/>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Consumer goods</a:t>
            </a:r>
            <a:endParaRPr/>
          </a:p>
        </p:txBody>
      </p:sp>
      <p:sp>
        <p:nvSpPr>
          <p:cNvPr id="4933" name="Google Shape;4933;p692"/>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Capital Goods</a:t>
            </a:r>
            <a:endParaRPr/>
          </a:p>
        </p:txBody>
      </p:sp>
      <p:sp>
        <p:nvSpPr>
          <p:cNvPr id="4934" name="Google Shape;4934;p692"/>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Current </a:t>
            </a:r>
            <a:endParaRPr/>
          </a:p>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PPC</a:t>
            </a:r>
            <a:endParaRPr/>
          </a:p>
        </p:txBody>
      </p:sp>
      <p:sp>
        <p:nvSpPr>
          <p:cNvPr id="4935" name="Google Shape;4935;p692"/>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Future </a:t>
            </a:r>
            <a:endParaRPr/>
          </a:p>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PPC</a:t>
            </a:r>
            <a:endParaRPr/>
          </a:p>
        </p:txBody>
      </p:sp>
      <p:cxnSp>
        <p:nvCxnSpPr>
          <p:cNvPr id="4936" name="Google Shape;4936;p692"/>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937" name="Google Shape;4937;p692"/>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938" name="Google Shape;4938;p692"/>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39" name="Google Shape;4939;p692"/>
          <p:cNvGrpSpPr/>
          <p:nvPr/>
        </p:nvGrpSpPr>
        <p:grpSpPr>
          <a:xfrm>
            <a:off x="5513388" y="2353866"/>
            <a:ext cx="2857500" cy="1785938"/>
            <a:chOff x="3682" y="2222"/>
            <a:chExt cx="1800" cy="1500"/>
          </a:xfrm>
        </p:grpSpPr>
        <p:cxnSp>
          <p:nvCxnSpPr>
            <p:cNvPr id="4940" name="Google Shape;4940;p692"/>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941" name="Google Shape;4941;p692"/>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942" name="Google Shape;4942;p692"/>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Consumer goods</a:t>
            </a:r>
            <a:endParaRPr/>
          </a:p>
        </p:txBody>
      </p:sp>
      <p:sp>
        <p:nvSpPr>
          <p:cNvPr id="4943" name="Google Shape;4943;p692"/>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zh-CN" sz="2000" u="none" cap="none" strike="noStrike">
                <a:solidFill>
                  <a:schemeClr val="dk1"/>
                </a:solidFill>
                <a:latin typeface="Times New Roman"/>
                <a:ea typeface="Times New Roman"/>
                <a:cs typeface="Times New Roman"/>
                <a:sym typeface="Times New Roman"/>
              </a:rPr>
              <a:t>Capital Goods</a:t>
            </a:r>
            <a:endParaRPr/>
          </a:p>
        </p:txBody>
      </p:sp>
      <p:sp>
        <p:nvSpPr>
          <p:cNvPr id="4944" name="Google Shape;4944;p692"/>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Future </a:t>
            </a:r>
            <a:endParaRPr/>
          </a:p>
          <a:p>
            <a:pPr indent="0" lvl="0" marL="0" marR="0" rtl="0" algn="ctr">
              <a:spcBef>
                <a:spcPts val="0"/>
              </a:spcBef>
              <a:spcAft>
                <a:spcPts val="0"/>
              </a:spcAft>
              <a:buNone/>
            </a:pPr>
            <a:r>
              <a:rPr b="1" i="0" lang="zh-CN" sz="2000" u="none" cap="none" strike="noStrike">
                <a:solidFill>
                  <a:srgbClr val="CC0000"/>
                </a:solidFill>
                <a:latin typeface="Times New Roman"/>
                <a:ea typeface="Times New Roman"/>
                <a:cs typeface="Times New Roman"/>
                <a:sym typeface="Times New Roman"/>
              </a:rPr>
              <a:t>PPC</a:t>
            </a:r>
            <a:endParaRPr/>
          </a:p>
        </p:txBody>
      </p:sp>
      <p:cxnSp>
        <p:nvCxnSpPr>
          <p:cNvPr id="4945" name="Google Shape;4945;p692"/>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46" name="Google Shape;4946;p692"/>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Current </a:t>
            </a:r>
            <a:endParaRPr/>
          </a:p>
          <a:p>
            <a:pPr indent="0" lvl="0" marL="0" marR="0" rtl="0" algn="ctr">
              <a:spcBef>
                <a:spcPts val="0"/>
              </a:spcBef>
              <a:spcAft>
                <a:spcPts val="0"/>
              </a:spcAft>
              <a:buNone/>
            </a:pPr>
            <a:r>
              <a:rPr b="1" i="0" lang="zh-CN" sz="2000" u="none" cap="none" strike="noStrike">
                <a:solidFill>
                  <a:srgbClr val="000099"/>
                </a:solidFill>
                <a:latin typeface="Times New Roman"/>
                <a:ea typeface="Times New Roman"/>
                <a:cs typeface="Times New Roman"/>
                <a:sym typeface="Times New Roman"/>
              </a:rPr>
              <a:t>PPC</a:t>
            </a:r>
            <a:endParaRPr/>
          </a:p>
        </p:txBody>
      </p:sp>
      <p:cxnSp>
        <p:nvCxnSpPr>
          <p:cNvPr id="4947" name="Google Shape;4947;p692"/>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48" name="Google Shape;4948;p692"/>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a:p>
        </p:txBody>
      </p:sp>
      <p:cxnSp>
        <p:nvCxnSpPr>
          <p:cNvPr id="4949" name="Google Shape;4949;p692"/>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50" name="Google Shape;4950;p692"/>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51" name="Google Shape;4951;p692"/>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52" name="Google Shape;4952;p692"/>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53" name="Google Shape;4953;p692"/>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54" name="Google Shape;4954;p692"/>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5" name="Google Shape;4955;p692"/>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3600">
                <a:solidFill>
                  <a:schemeClr val="dk1"/>
                </a:solidFill>
                <a:latin typeface="Times New Roman"/>
                <a:ea typeface="Times New Roman"/>
                <a:cs typeface="Times New Roman"/>
                <a:sym typeface="Times New Roman"/>
              </a:rPr>
              <a:t>Cuba</a:t>
            </a:r>
            <a:endParaRPr/>
          </a:p>
        </p:txBody>
      </p:sp>
      <p:sp>
        <p:nvSpPr>
          <p:cNvPr id="4956" name="Google Shape;4956;p692"/>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3600">
                <a:solidFill>
                  <a:schemeClr val="dk1"/>
                </a:solidFill>
                <a:latin typeface="Times New Roman"/>
                <a:ea typeface="Times New Roman"/>
                <a:cs typeface="Times New Roman"/>
                <a:sym typeface="Times New Roman"/>
              </a:rPr>
              <a:t>Canada</a:t>
            </a:r>
            <a:endParaRPr/>
          </a:p>
        </p:txBody>
      </p:sp>
      <p:sp>
        <p:nvSpPr>
          <p:cNvPr id="4957" name="Google Shape;4957;p692"/>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958" name="Google Shape;4958;p692"/>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1"/>
                                        </p:tgtEl>
                                        <p:attrNameLst>
                                          <p:attrName>style.visibility</p:attrName>
                                        </p:attrNameLst>
                                      </p:cBhvr>
                                      <p:to>
                                        <p:strVal val="visible"/>
                                      </p:to>
                                    </p:set>
                                    <p:animEffect filter="fade" transition="in">
                                      <p:cBhvr>
                                        <p:cTn dur="500"/>
                                        <p:tgtEl>
                                          <p:spTgt spid="4951"/>
                                        </p:tgtEl>
                                      </p:cBhvr>
                                    </p:animEffect>
                                  </p:childTnLst>
                                </p:cTn>
                              </p:par>
                              <p:par>
                                <p:cTn fill="hold" nodeType="withEffect" presetClass="entr" presetID="10" presetSubtype="0">
                                  <p:stCondLst>
                                    <p:cond delay="0"/>
                                  </p:stCondLst>
                                  <p:childTnLst>
                                    <p:set>
                                      <p:cBhvr>
                                        <p:cTn dur="1" fill="hold">
                                          <p:stCondLst>
                                            <p:cond delay="0"/>
                                          </p:stCondLst>
                                        </p:cTn>
                                        <p:tgtEl>
                                          <p:spTgt spid="4950"/>
                                        </p:tgtEl>
                                        <p:attrNameLst>
                                          <p:attrName>style.visibility</p:attrName>
                                        </p:attrNameLst>
                                      </p:cBhvr>
                                      <p:to>
                                        <p:strVal val="visible"/>
                                      </p:to>
                                    </p:set>
                                    <p:animEffect filter="fade" transition="in">
                                      <p:cBhvr>
                                        <p:cTn dur="500"/>
                                        <p:tgtEl>
                                          <p:spTgt spid="4950"/>
                                        </p:tgtEl>
                                      </p:cBhvr>
                                    </p:animEffect>
                                  </p:childTnLst>
                                </p:cTn>
                              </p:par>
                              <p:par>
                                <p:cTn fill="hold" nodeType="withEffect" presetClass="entr" presetID="10" presetSubtype="0">
                                  <p:stCondLst>
                                    <p:cond delay="0"/>
                                  </p:stCondLst>
                                  <p:childTnLst>
                                    <p:set>
                                      <p:cBhvr>
                                        <p:cTn dur="1" fill="hold">
                                          <p:stCondLst>
                                            <p:cond delay="0"/>
                                          </p:stCondLst>
                                        </p:cTn>
                                        <p:tgtEl>
                                          <p:spTgt spid="4949"/>
                                        </p:tgtEl>
                                        <p:attrNameLst>
                                          <p:attrName>style.visibility</p:attrName>
                                        </p:attrNameLst>
                                      </p:cBhvr>
                                      <p:to>
                                        <p:strVal val="visible"/>
                                      </p:to>
                                    </p:set>
                                    <p:animEffect filter="fade" transition="in">
                                      <p:cBhvr>
                                        <p:cTn dur="500"/>
                                        <p:tgtEl>
                                          <p:spTgt spid="4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5"/>
                                        </p:tgtEl>
                                        <p:attrNameLst>
                                          <p:attrName>style.visibility</p:attrName>
                                        </p:attrNameLst>
                                      </p:cBhvr>
                                      <p:to>
                                        <p:strVal val="visible"/>
                                      </p:to>
                                    </p:set>
                                    <p:animEffect filter="fade" transition="in">
                                      <p:cBhvr>
                                        <p:cTn dur="500"/>
                                        <p:tgtEl>
                                          <p:spTgt spid="4925"/>
                                        </p:tgtEl>
                                      </p:cBhvr>
                                    </p:animEffect>
                                  </p:childTnLst>
                                </p:cTn>
                              </p:par>
                              <p:par>
                                <p:cTn fill="hold" nodeType="withEffect" presetClass="entr" presetID="10" presetSubtype="0">
                                  <p:stCondLst>
                                    <p:cond delay="0"/>
                                  </p:stCondLst>
                                  <p:childTnLst>
                                    <p:set>
                                      <p:cBhvr>
                                        <p:cTn dur="1" fill="hold">
                                          <p:stCondLst>
                                            <p:cond delay="0"/>
                                          </p:stCondLst>
                                        </p:cTn>
                                        <p:tgtEl>
                                          <p:spTgt spid="4936"/>
                                        </p:tgtEl>
                                        <p:attrNameLst>
                                          <p:attrName>style.visibility</p:attrName>
                                        </p:attrNameLst>
                                      </p:cBhvr>
                                      <p:to>
                                        <p:strVal val="visible"/>
                                      </p:to>
                                    </p:set>
                                    <p:animEffect filter="fade" transition="in">
                                      <p:cBhvr>
                                        <p:cTn dur="500"/>
                                        <p:tgtEl>
                                          <p:spTgt spid="4936"/>
                                        </p:tgtEl>
                                      </p:cBhvr>
                                    </p:animEffect>
                                  </p:childTnLst>
                                </p:cTn>
                              </p:par>
                              <p:par>
                                <p:cTn fill="hold" nodeType="withEffect" presetClass="entr" presetID="10" presetSubtype="0">
                                  <p:stCondLst>
                                    <p:cond delay="0"/>
                                  </p:stCondLst>
                                  <p:childTnLst>
                                    <p:set>
                                      <p:cBhvr>
                                        <p:cTn dur="1" fill="hold">
                                          <p:stCondLst>
                                            <p:cond delay="0"/>
                                          </p:stCondLst>
                                        </p:cTn>
                                        <p:tgtEl>
                                          <p:spTgt spid="4935"/>
                                        </p:tgtEl>
                                        <p:attrNameLst>
                                          <p:attrName>style.visibility</p:attrName>
                                        </p:attrNameLst>
                                      </p:cBhvr>
                                      <p:to>
                                        <p:strVal val="visible"/>
                                      </p:to>
                                    </p:set>
                                    <p:animEffect filter="fade" transition="in">
                                      <p:cBhvr>
                                        <p:cTn dur="500"/>
                                        <p:tgtEl>
                                          <p:spTgt spid="4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8"/>
                                        </p:tgtEl>
                                        <p:attrNameLst>
                                          <p:attrName>style.visibility</p:attrName>
                                        </p:attrNameLst>
                                      </p:cBhvr>
                                      <p:to>
                                        <p:strVal val="visible"/>
                                      </p:to>
                                    </p:set>
                                    <p:animEffect filter="fade" transition="in">
                                      <p:cBhvr>
                                        <p:cTn dur="500"/>
                                        <p:tgtEl>
                                          <p:spTgt spid="4938"/>
                                        </p:tgtEl>
                                      </p:cBhvr>
                                    </p:animEffect>
                                  </p:childTnLst>
                                </p:cTn>
                              </p:par>
                              <p:par>
                                <p:cTn fill="hold" nodeType="withEffect" presetClass="entr" presetID="10" presetSubtype="0">
                                  <p:stCondLst>
                                    <p:cond delay="0"/>
                                  </p:stCondLst>
                                  <p:childTnLst>
                                    <p:set>
                                      <p:cBhvr>
                                        <p:cTn dur="1" fill="hold">
                                          <p:stCondLst>
                                            <p:cond delay="0"/>
                                          </p:stCondLst>
                                        </p:cTn>
                                        <p:tgtEl>
                                          <p:spTgt spid="4946"/>
                                        </p:tgtEl>
                                        <p:attrNameLst>
                                          <p:attrName>style.visibility</p:attrName>
                                        </p:attrNameLst>
                                      </p:cBhvr>
                                      <p:to>
                                        <p:strVal val="visible"/>
                                      </p:to>
                                    </p:set>
                                    <p:animEffect filter="fade" transition="in">
                                      <p:cBhvr>
                                        <p:cTn dur="500"/>
                                        <p:tgtEl>
                                          <p:spTgt spid="4946"/>
                                        </p:tgtEl>
                                      </p:cBhvr>
                                    </p:animEffect>
                                  </p:childTnLst>
                                </p:cTn>
                              </p:par>
                              <p:par>
                                <p:cTn fill="hold" nodeType="withEffect" presetClass="entr" presetID="10" presetSubtype="0">
                                  <p:stCondLst>
                                    <p:cond delay="0"/>
                                  </p:stCondLst>
                                  <p:childTnLst>
                                    <p:set>
                                      <p:cBhvr>
                                        <p:cTn dur="1" fill="hold">
                                          <p:stCondLst>
                                            <p:cond delay="0"/>
                                          </p:stCondLst>
                                        </p:cTn>
                                        <p:tgtEl>
                                          <p:spTgt spid="4947"/>
                                        </p:tgtEl>
                                        <p:attrNameLst>
                                          <p:attrName>style.visibility</p:attrName>
                                        </p:attrNameLst>
                                      </p:cBhvr>
                                      <p:to>
                                        <p:strVal val="visible"/>
                                      </p:to>
                                    </p:set>
                                    <p:animEffect filter="fade" transition="in">
                                      <p:cBhvr>
                                        <p:cTn dur="500"/>
                                        <p:tgtEl>
                                          <p:spTgt spid="4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4"/>
                                        </p:tgtEl>
                                        <p:attrNameLst>
                                          <p:attrName>style.visibility</p:attrName>
                                        </p:attrNameLst>
                                      </p:cBhvr>
                                      <p:to>
                                        <p:strVal val="visible"/>
                                      </p:to>
                                    </p:set>
                                    <p:animEffect filter="fade" transition="in">
                                      <p:cBhvr>
                                        <p:cTn dur="500"/>
                                        <p:tgtEl>
                                          <p:spTgt spid="4954"/>
                                        </p:tgtEl>
                                      </p:cBhvr>
                                    </p:animEffect>
                                  </p:childTnLst>
                                </p:cTn>
                              </p:par>
                              <p:par>
                                <p:cTn fill="hold" nodeType="withEffect" presetClass="entr" presetID="10" presetSubtype="0">
                                  <p:stCondLst>
                                    <p:cond delay="0"/>
                                  </p:stCondLst>
                                  <p:childTnLst>
                                    <p:set>
                                      <p:cBhvr>
                                        <p:cTn dur="1" fill="hold">
                                          <p:stCondLst>
                                            <p:cond delay="0"/>
                                          </p:stCondLst>
                                        </p:cTn>
                                        <p:tgtEl>
                                          <p:spTgt spid="4952"/>
                                        </p:tgtEl>
                                        <p:attrNameLst>
                                          <p:attrName>style.visibility</p:attrName>
                                        </p:attrNameLst>
                                      </p:cBhvr>
                                      <p:to>
                                        <p:strVal val="visible"/>
                                      </p:to>
                                    </p:set>
                                    <p:animEffect filter="fade" transition="in">
                                      <p:cBhvr>
                                        <p:cTn dur="500"/>
                                        <p:tgtEl>
                                          <p:spTgt spid="4952"/>
                                        </p:tgtEl>
                                      </p:cBhvr>
                                    </p:animEffect>
                                  </p:childTnLst>
                                </p:cTn>
                              </p:par>
                              <p:par>
                                <p:cTn fill="hold" nodeType="withEffect" presetClass="entr" presetID="10" presetSubtype="0">
                                  <p:stCondLst>
                                    <p:cond delay="0"/>
                                  </p:stCondLst>
                                  <p:childTnLst>
                                    <p:set>
                                      <p:cBhvr>
                                        <p:cTn dur="1" fill="hold">
                                          <p:stCondLst>
                                            <p:cond delay="0"/>
                                          </p:stCondLst>
                                        </p:cTn>
                                        <p:tgtEl>
                                          <p:spTgt spid="4953"/>
                                        </p:tgtEl>
                                        <p:attrNameLst>
                                          <p:attrName>style.visibility</p:attrName>
                                        </p:attrNameLst>
                                      </p:cBhvr>
                                      <p:to>
                                        <p:strVal val="visible"/>
                                      </p:to>
                                    </p:set>
                                    <p:animEffect filter="fade" transition="in">
                                      <p:cBhvr>
                                        <p:cTn dur="500"/>
                                        <p:tgtEl>
                                          <p:spTgt spid="4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4"/>
                                        </p:tgtEl>
                                        <p:attrNameLst>
                                          <p:attrName>style.visibility</p:attrName>
                                        </p:attrNameLst>
                                      </p:cBhvr>
                                      <p:to>
                                        <p:strVal val="visible"/>
                                      </p:to>
                                    </p:set>
                                    <p:animEffect filter="fade" transition="in">
                                      <p:cBhvr>
                                        <p:cTn dur="500"/>
                                        <p:tgtEl>
                                          <p:spTgt spid="4924"/>
                                        </p:tgtEl>
                                      </p:cBhvr>
                                    </p:animEffect>
                                  </p:childTnLst>
                                </p:cTn>
                              </p:par>
                              <p:par>
                                <p:cTn fill="hold" nodeType="withEffect" presetClass="entr" presetID="10" presetSubtype="0">
                                  <p:stCondLst>
                                    <p:cond delay="0"/>
                                  </p:stCondLst>
                                  <p:childTnLst>
                                    <p:set>
                                      <p:cBhvr>
                                        <p:cTn dur="1" fill="hold">
                                          <p:stCondLst>
                                            <p:cond delay="0"/>
                                          </p:stCondLst>
                                        </p:cTn>
                                        <p:tgtEl>
                                          <p:spTgt spid="4944"/>
                                        </p:tgtEl>
                                        <p:attrNameLst>
                                          <p:attrName>style.visibility</p:attrName>
                                        </p:attrNameLst>
                                      </p:cBhvr>
                                      <p:to>
                                        <p:strVal val="visible"/>
                                      </p:to>
                                    </p:set>
                                    <p:animEffect filter="fade" transition="in">
                                      <p:cBhvr>
                                        <p:cTn dur="500"/>
                                        <p:tgtEl>
                                          <p:spTgt spid="4944"/>
                                        </p:tgtEl>
                                      </p:cBhvr>
                                    </p:animEffect>
                                  </p:childTnLst>
                                </p:cTn>
                              </p:par>
                              <p:par>
                                <p:cTn fill="hold" nodeType="with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500"/>
                                        <p:tgtEl>
                                          <p:spTgt spid="4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2" name="Shape 4962"/>
        <p:cNvGrpSpPr/>
        <p:nvPr/>
      </p:nvGrpSpPr>
      <p:grpSpPr>
        <a:xfrm>
          <a:off x="0" y="0"/>
          <a:ext cx="0" cy="0"/>
          <a:chOff x="0" y="0"/>
          <a:chExt cx="0" cy="0"/>
        </a:xfrm>
      </p:grpSpPr>
      <p:pic>
        <p:nvPicPr>
          <p:cNvPr id="4963" name="Google Shape;4963;p693"/>
          <p:cNvPicPr preferRelativeResize="0"/>
          <p:nvPr/>
        </p:nvPicPr>
        <p:blipFill>
          <a:blip r:embed="rId3">
            <a:alphaModFix/>
          </a:blip>
          <a:stretch>
            <a:fillRect/>
          </a:stretch>
        </p:blipFill>
        <p:spPr>
          <a:xfrm>
            <a:off x="4932362" y="1006078"/>
            <a:ext cx="2862262" cy="2862263"/>
          </a:xfrm>
          <a:prstGeom prst="rect">
            <a:avLst/>
          </a:prstGeom>
          <a:noFill/>
          <a:ln>
            <a:noFill/>
          </a:ln>
        </p:spPr>
      </p:pic>
      <p:sp>
        <p:nvSpPr>
          <p:cNvPr id="4964" name="Google Shape;4964;p693"/>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4400"/>
              <a:t>We hope you will agree with us</a:t>
            </a:r>
            <a:endParaRPr sz="4400"/>
          </a:p>
          <a:p>
            <a:pPr indent="0" lvl="0" marL="0" rtl="0" algn="l">
              <a:spcBef>
                <a:spcPts val="0"/>
              </a:spcBef>
              <a:spcAft>
                <a:spcPts val="0"/>
              </a:spcAft>
              <a:buNone/>
            </a:pPr>
            <a:r>
              <a:t/>
            </a:r>
            <a:endParaRPr/>
          </a:p>
        </p:txBody>
      </p:sp>
      <p:sp>
        <p:nvSpPr>
          <p:cNvPr id="4965" name="Google Shape;4965;p693"/>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that</a:t>
            </a:r>
            <a:endParaRPr sz="3600"/>
          </a:p>
          <a:p>
            <a:pPr indent="0" lvl="0" marL="0" rtl="0" algn="l">
              <a:spcBef>
                <a:spcPts val="0"/>
              </a:spcBef>
              <a:spcAft>
                <a:spcPts val="0"/>
              </a:spcAft>
              <a:buNone/>
            </a:pPr>
            <a:r>
              <a:t/>
            </a:r>
            <a:endParaRPr/>
          </a:p>
        </p:txBody>
      </p:sp>
      <p:sp>
        <p:nvSpPr>
          <p:cNvPr id="4966" name="Google Shape;4966;p693"/>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4000"/>
              <a:t>everybody</a:t>
            </a:r>
            <a:endParaRPr/>
          </a:p>
        </p:txBody>
      </p:sp>
      <p:sp>
        <p:nvSpPr>
          <p:cNvPr id="4967" name="Google Shape;4967;p693"/>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wants</a:t>
            </a:r>
            <a:endParaRPr sz="3600"/>
          </a:p>
          <a:p>
            <a:pPr indent="0" lvl="0" marL="0" rtl="0" algn="l">
              <a:spcBef>
                <a:spcPts val="0"/>
              </a:spcBef>
              <a:spcAft>
                <a:spcPts val="0"/>
              </a:spcAft>
              <a:buNone/>
            </a:pPr>
            <a:r>
              <a:t/>
            </a:r>
            <a:endParaRPr/>
          </a:p>
        </p:txBody>
      </p:sp>
      <p:sp>
        <p:nvSpPr>
          <p:cNvPr id="4968" name="Google Shape;4968;p693"/>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3600"/>
              <a:t>to live in a safe world</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2" name="Shape 4972"/>
        <p:cNvGrpSpPr/>
        <p:nvPr/>
      </p:nvGrpSpPr>
      <p:grpSpPr>
        <a:xfrm>
          <a:off x="0" y="0"/>
          <a:ext cx="0" cy="0"/>
          <a:chOff x="0" y="0"/>
          <a:chExt cx="0" cy="0"/>
        </a:xfrm>
      </p:grpSpPr>
      <p:pic>
        <p:nvPicPr>
          <p:cNvPr id="4973" name="Google Shape;4973;p694"/>
          <p:cNvPicPr preferRelativeResize="0"/>
          <p:nvPr/>
        </p:nvPicPr>
        <p:blipFill>
          <a:blip r:embed="rId4">
            <a:alphaModFix/>
          </a:blip>
          <a:stretch>
            <a:fillRect/>
          </a:stretch>
        </p:blipFill>
        <p:spPr>
          <a:xfrm>
            <a:off x="2627312" y="1902619"/>
            <a:ext cx="3671886" cy="3240881"/>
          </a:xfrm>
          <a:prstGeom prst="rect">
            <a:avLst/>
          </a:prstGeom>
          <a:noFill/>
          <a:ln>
            <a:noFill/>
          </a:ln>
        </p:spPr>
      </p:pic>
      <p:pic>
        <p:nvPicPr>
          <p:cNvPr id="4974" name="Google Shape;4974;p694"/>
          <p:cNvPicPr preferRelativeResize="0"/>
          <p:nvPr/>
        </p:nvPicPr>
        <p:blipFill>
          <a:blip r:embed="rId5">
            <a:alphaModFix/>
          </a:blip>
          <a:stretch>
            <a:fillRect/>
          </a:stretch>
        </p:blipFill>
        <p:spPr>
          <a:xfrm>
            <a:off x="5795962" y="2842022"/>
            <a:ext cx="3348037" cy="2301478"/>
          </a:xfrm>
          <a:prstGeom prst="rect">
            <a:avLst/>
          </a:prstGeom>
          <a:noFill/>
          <a:ln>
            <a:noFill/>
          </a:ln>
        </p:spPr>
      </p:pic>
      <p:pic>
        <p:nvPicPr>
          <p:cNvPr id="4975" name="Google Shape;4975;p694"/>
          <p:cNvPicPr preferRelativeResize="0"/>
          <p:nvPr/>
        </p:nvPicPr>
        <p:blipFill>
          <a:blip r:embed="rId6">
            <a:alphaModFix/>
          </a:blip>
          <a:stretch>
            <a:fillRect/>
          </a:stretch>
        </p:blipFill>
        <p:spPr>
          <a:xfrm>
            <a:off x="0" y="1221581"/>
            <a:ext cx="3276600" cy="2196704"/>
          </a:xfrm>
          <a:prstGeom prst="rect">
            <a:avLst/>
          </a:prstGeom>
          <a:noFill/>
          <a:ln>
            <a:noFill/>
          </a:ln>
        </p:spPr>
      </p:pic>
      <p:sp>
        <p:nvSpPr>
          <p:cNvPr id="4976" name="Google Shape;4976;p694"/>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7" name="Google Shape;4977;p694"/>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8" name="Google Shape;4978;p694"/>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t>We are given the world that is...</a:t>
            </a:r>
            <a:endParaRPr b="1" sz="3600"/>
          </a:p>
          <a:p>
            <a:pPr indent="0" lvl="0" marL="0" rtl="0" algn="l">
              <a:spcBef>
                <a:spcPts val="0"/>
              </a:spcBef>
              <a:spcAft>
                <a:spcPts val="0"/>
              </a:spcAft>
              <a:buNone/>
            </a:pPr>
            <a:r>
              <a:t/>
            </a:r>
            <a:endParaRPr/>
          </a:p>
        </p:txBody>
      </p:sp>
      <p:sp>
        <p:nvSpPr>
          <p:cNvPr id="4979" name="Google Shape;4979;p694"/>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A603AB"/>
                </a:solidFill>
              </a:rPr>
              <a:t>Unique</a:t>
            </a:r>
            <a:endParaRPr b="1" sz="3600">
              <a:solidFill>
                <a:srgbClr val="A603AB"/>
              </a:solidFill>
            </a:endParaRPr>
          </a:p>
          <a:p>
            <a:pPr indent="0" lvl="0" marL="0" rtl="0" algn="l">
              <a:spcBef>
                <a:spcPts val="0"/>
              </a:spcBef>
              <a:spcAft>
                <a:spcPts val="0"/>
              </a:spcAft>
              <a:buNone/>
            </a:pPr>
            <a:r>
              <a:t/>
            </a:r>
            <a:endParaRPr/>
          </a:p>
        </p:txBody>
      </p:sp>
      <p:sp>
        <p:nvSpPr>
          <p:cNvPr id="4980" name="Google Shape;4980;p694"/>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3600"/>
              <a:t>Beautiful</a:t>
            </a:r>
            <a:endParaRPr/>
          </a:p>
        </p:txBody>
      </p:sp>
      <p:sp>
        <p:nvSpPr>
          <p:cNvPr id="4981" name="Google Shape;4981;p694"/>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3600"/>
              <a:t>Wonderful</a:t>
            </a:r>
            <a:endParaRPr sz="3600"/>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5" name="Shape 4985"/>
        <p:cNvGrpSpPr/>
        <p:nvPr/>
      </p:nvGrpSpPr>
      <p:grpSpPr>
        <a:xfrm>
          <a:off x="0" y="0"/>
          <a:ext cx="0" cy="0"/>
          <a:chOff x="0" y="0"/>
          <a:chExt cx="0" cy="0"/>
        </a:xfrm>
      </p:grpSpPr>
      <p:pic>
        <p:nvPicPr>
          <p:cNvPr id="4986" name="Google Shape;4986;p695"/>
          <p:cNvPicPr preferRelativeResize="0"/>
          <p:nvPr/>
        </p:nvPicPr>
        <p:blipFill>
          <a:blip r:embed="rId4">
            <a:alphaModFix/>
          </a:blip>
          <a:stretch>
            <a:fillRect/>
          </a:stretch>
        </p:blipFill>
        <p:spPr>
          <a:xfrm>
            <a:off x="4932362" y="2518172"/>
            <a:ext cx="4211637" cy="2625328"/>
          </a:xfrm>
          <a:prstGeom prst="rect">
            <a:avLst/>
          </a:prstGeom>
          <a:noFill/>
          <a:ln>
            <a:noFill/>
          </a:ln>
        </p:spPr>
      </p:pic>
      <p:pic>
        <p:nvPicPr>
          <p:cNvPr id="4987" name="Google Shape;4987;p695"/>
          <p:cNvPicPr preferRelativeResize="0"/>
          <p:nvPr/>
        </p:nvPicPr>
        <p:blipFill>
          <a:blip r:embed="rId5">
            <a:alphaModFix/>
          </a:blip>
          <a:stretch>
            <a:fillRect/>
          </a:stretch>
        </p:blipFill>
        <p:spPr>
          <a:xfrm>
            <a:off x="5472112" y="0"/>
            <a:ext cx="3671886" cy="2051447"/>
          </a:xfrm>
          <a:prstGeom prst="rect">
            <a:avLst/>
          </a:prstGeom>
          <a:noFill/>
          <a:ln>
            <a:noFill/>
          </a:ln>
        </p:spPr>
      </p:pic>
      <p:pic>
        <p:nvPicPr>
          <p:cNvPr id="4988" name="Google Shape;4988;p695"/>
          <p:cNvPicPr preferRelativeResize="0"/>
          <p:nvPr/>
        </p:nvPicPr>
        <p:blipFill>
          <a:blip r:embed="rId6">
            <a:alphaModFix/>
          </a:blip>
          <a:stretch>
            <a:fillRect/>
          </a:stretch>
        </p:blipFill>
        <p:spPr>
          <a:xfrm>
            <a:off x="0" y="0"/>
            <a:ext cx="3708400" cy="2139553"/>
          </a:xfrm>
          <a:prstGeom prst="rect">
            <a:avLst/>
          </a:prstGeom>
          <a:noFill/>
          <a:ln>
            <a:noFill/>
          </a:ln>
        </p:spPr>
      </p:pic>
      <p:pic>
        <p:nvPicPr>
          <p:cNvPr id="4989" name="Google Shape;4989;p695"/>
          <p:cNvPicPr preferRelativeResize="0"/>
          <p:nvPr/>
        </p:nvPicPr>
        <p:blipFill>
          <a:blip r:embed="rId7">
            <a:alphaModFix/>
          </a:blip>
          <a:stretch>
            <a:fillRect/>
          </a:stretch>
        </p:blipFill>
        <p:spPr>
          <a:xfrm>
            <a:off x="2700337" y="1383506"/>
            <a:ext cx="3781425" cy="2103834"/>
          </a:xfrm>
          <a:prstGeom prst="rect">
            <a:avLst/>
          </a:prstGeom>
          <a:noFill/>
          <a:ln>
            <a:noFill/>
          </a:ln>
        </p:spPr>
      </p:pic>
      <p:pic>
        <p:nvPicPr>
          <p:cNvPr id="4990" name="Google Shape;4990;p695"/>
          <p:cNvPicPr preferRelativeResize="0"/>
          <p:nvPr/>
        </p:nvPicPr>
        <p:blipFill>
          <a:blip r:embed="rId8">
            <a:alphaModFix/>
          </a:blip>
          <a:stretch>
            <a:fillRect/>
          </a:stretch>
        </p:blipFill>
        <p:spPr>
          <a:xfrm>
            <a:off x="0" y="2842022"/>
            <a:ext cx="3816350" cy="2301478"/>
          </a:xfrm>
          <a:prstGeom prst="rect">
            <a:avLst/>
          </a:prstGeom>
          <a:noFill/>
          <a:ln>
            <a:noFill/>
          </a:ln>
        </p:spPr>
      </p:pic>
      <p:sp>
        <p:nvSpPr>
          <p:cNvPr id="4991" name="Google Shape;4991;p695"/>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A50021"/>
                </a:solidFill>
              </a:rPr>
              <a:t>Blue oceans,</a:t>
            </a:r>
            <a:endParaRPr b="1" sz="6000">
              <a:solidFill>
                <a:srgbClr val="A50021"/>
              </a:solidFill>
            </a:endParaRPr>
          </a:p>
          <a:p>
            <a:pPr indent="0" lvl="0" marL="0" rtl="0" algn="l">
              <a:spcBef>
                <a:spcPts val="0"/>
              </a:spcBef>
              <a:spcAft>
                <a:spcPts val="0"/>
              </a:spcAft>
              <a:buNone/>
            </a:pPr>
            <a:r>
              <a:t/>
            </a:r>
            <a:endParaRPr/>
          </a:p>
        </p:txBody>
      </p:sp>
      <p:sp>
        <p:nvSpPr>
          <p:cNvPr id="4992" name="Google Shape;4992;p695"/>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FF0000"/>
                </a:solidFill>
              </a:rPr>
              <a:t>seas and rivers,</a:t>
            </a:r>
            <a:endParaRPr b="1" sz="6000">
              <a:solidFill>
                <a:srgbClr val="FF0000"/>
              </a:solidFill>
            </a:endParaRPr>
          </a:p>
          <a:p>
            <a:pPr indent="0" lvl="0" marL="0" rtl="0" algn="l">
              <a:spcBef>
                <a:spcPts val="0"/>
              </a:spcBef>
              <a:spcAft>
                <a:spcPts val="0"/>
              </a:spcAft>
              <a:buNone/>
            </a:pPr>
            <a:r>
              <a:t/>
            </a:r>
            <a:endParaRPr/>
          </a:p>
        </p:txBody>
      </p:sp>
      <p:sp>
        <p:nvSpPr>
          <p:cNvPr id="4993" name="Google Shape;4993;p695"/>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6000">
                <a:solidFill>
                  <a:srgbClr val="FF0000"/>
                </a:solidFill>
              </a:rPr>
              <a:t>lakes and waterfalls</a:t>
            </a:r>
            <a:endParaRPr b="1" sz="6000">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570"/>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t>Phase 2 engagement</a:t>
            </a:r>
            <a:endParaRPr sz="3000"/>
          </a:p>
        </p:txBody>
      </p:sp>
      <p:sp>
        <p:nvSpPr>
          <p:cNvPr id="3682" name="Google Shape;3682;p570"/>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20</a:t>
            </a:r>
            <a:endParaRPr sz="1200">
              <a:latin typeface="Calibri"/>
              <a:ea typeface="Calibri"/>
              <a:cs typeface="Calibri"/>
              <a:sym typeface="Calibri"/>
            </a:endParaRPr>
          </a:p>
        </p:txBody>
      </p:sp>
      <p:sp>
        <p:nvSpPr>
          <p:cNvPr id="3683" name="Google Shape;3683;p570"/>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rtl="0" algn="l">
              <a:lnSpc>
                <a:spcPct val="100000"/>
              </a:lnSpc>
              <a:spcBef>
                <a:spcPts val="0"/>
              </a:spcBef>
              <a:spcAft>
                <a:spcPts val="0"/>
              </a:spcAft>
              <a:buNone/>
            </a:pPr>
            <a:r>
              <a:rPr b="1" lang="zh-CN" sz="1800">
                <a:solidFill>
                  <a:srgbClr val="1691D0"/>
                </a:solidFill>
                <a:latin typeface="Calibri"/>
                <a:ea typeface="Calibri"/>
                <a:cs typeface="Calibri"/>
                <a:sym typeface="Calibri"/>
              </a:rPr>
              <a:t>We wanted to know:</a:t>
            </a:r>
            <a:endParaRPr sz="1800">
              <a:latin typeface="Calibri"/>
              <a:ea typeface="Calibri"/>
              <a:cs typeface="Calibri"/>
              <a:sym typeface="Calibri"/>
            </a:endParaRPr>
          </a:p>
          <a:p>
            <a:pPr indent="-342900" lvl="0" marL="355600" rtl="0" algn="l">
              <a:lnSpc>
                <a:spcPct val="114791"/>
              </a:lnSpc>
              <a:spcBef>
                <a:spcPts val="600"/>
              </a:spcBef>
              <a:spcAft>
                <a:spcPts val="0"/>
              </a:spcAft>
              <a:buClr>
                <a:srgbClr val="1691D0"/>
              </a:buClr>
              <a:buSzPts val="1800"/>
              <a:buFont typeface="Calibri"/>
              <a:buAutoNum type="alphaLcParenR"/>
            </a:pPr>
            <a:r>
              <a:rPr lang="zh-CN" sz="1800">
                <a:solidFill>
                  <a:srgbClr val="1691D0"/>
                </a:solidFill>
                <a:latin typeface="Trebuchet MS"/>
                <a:ea typeface="Trebuchet MS"/>
                <a:cs typeface="Trebuchet MS"/>
                <a:sym typeface="Trebuchet MS"/>
              </a:rPr>
              <a:t>Let’s create our transportation maps</a:t>
            </a:r>
            <a:endParaRPr sz="1800">
              <a:latin typeface="Trebuchet MS"/>
              <a:ea typeface="Trebuchet MS"/>
              <a:cs typeface="Trebuchet MS"/>
              <a:sym typeface="Trebuchet MS"/>
            </a:endParaRPr>
          </a:p>
          <a:p>
            <a:pPr indent="0" lvl="0" marL="355600" rtl="0" algn="l">
              <a:lnSpc>
                <a:spcPct val="114791"/>
              </a:lnSpc>
              <a:spcBef>
                <a:spcPts val="0"/>
              </a:spcBef>
              <a:spcAft>
                <a:spcPts val="0"/>
              </a:spcAft>
              <a:buNone/>
            </a:pPr>
            <a:r>
              <a:rPr lang="zh-CN" sz="1800">
                <a:solidFill>
                  <a:srgbClr val="1691D0"/>
                </a:solidFill>
                <a:latin typeface="Calibri"/>
                <a:ea typeface="Calibri"/>
                <a:cs typeface="Calibri"/>
                <a:sym typeface="Calibri"/>
              </a:rPr>
              <a:t>together. Are we on the right track?</a:t>
            </a:r>
            <a:endParaRPr sz="1800">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lang="zh-CN" sz="1800">
                <a:solidFill>
                  <a:srgbClr val="1691D0"/>
                </a:solidFill>
                <a:latin typeface="Calibri"/>
                <a:ea typeface="Calibri"/>
                <a:cs typeface="Calibri"/>
                <a:sym typeface="Calibri"/>
              </a:rPr>
              <a:t>Do the Seattle Transportation Plan draft vision, goals, and objectives feel right to you?</a:t>
            </a:r>
            <a:endParaRPr sz="1800">
              <a:latin typeface="Calibri"/>
              <a:ea typeface="Calibri"/>
              <a:cs typeface="Calibri"/>
              <a:sym typeface="Calibri"/>
            </a:endParaRPr>
          </a:p>
          <a:p>
            <a:pPr indent="-342900" lvl="0" marL="355600" rtl="0" algn="l">
              <a:lnSpc>
                <a:spcPct val="114791"/>
              </a:lnSpc>
              <a:spcBef>
                <a:spcPts val="600"/>
              </a:spcBef>
              <a:spcAft>
                <a:spcPts val="0"/>
              </a:spcAft>
              <a:buClr>
                <a:srgbClr val="1691D0"/>
              </a:buClr>
              <a:buSzPts val="1800"/>
              <a:buFont typeface="Calibri"/>
              <a:buAutoNum type="alphaLcParenR" startAt="2"/>
            </a:pPr>
            <a:r>
              <a:rPr lang="zh-CN" sz="1800">
                <a:solidFill>
                  <a:srgbClr val="1691D0"/>
                </a:solidFill>
                <a:latin typeface="Calibri"/>
                <a:ea typeface="Calibri"/>
                <a:cs typeface="Calibri"/>
                <a:sym typeface="Calibri"/>
              </a:rPr>
              <a:t>What future of transportation in</a:t>
            </a:r>
            <a:endParaRPr sz="1800">
              <a:latin typeface="Calibri"/>
              <a:ea typeface="Calibri"/>
              <a:cs typeface="Calibri"/>
              <a:sym typeface="Calibri"/>
            </a:endParaRPr>
          </a:p>
          <a:p>
            <a:pPr indent="0" lvl="0" marL="0" marR="457200" rtl="0" algn="ctr">
              <a:lnSpc>
                <a:spcPct val="114791"/>
              </a:lnSpc>
              <a:spcBef>
                <a:spcPts val="0"/>
              </a:spcBef>
              <a:spcAft>
                <a:spcPts val="0"/>
              </a:spcAft>
              <a:buNone/>
            </a:pPr>
            <a:r>
              <a:rPr lang="zh-CN" sz="1800">
                <a:solidFill>
                  <a:srgbClr val="1691D0"/>
                </a:solidFill>
                <a:latin typeface="Calibri"/>
                <a:ea typeface="Calibri"/>
                <a:cs typeface="Calibri"/>
                <a:sym typeface="Calibri"/>
              </a:rPr>
              <a:t>Seattle do you want to see?</a:t>
            </a:r>
            <a:endParaRPr sz="1800">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lang="zh-CN" sz="1800">
                <a:solidFill>
                  <a:srgbClr val="1691D0"/>
                </a:solidFill>
                <a:latin typeface="Calibri"/>
                <a:ea typeface="Calibri"/>
                <a:cs typeface="Calibri"/>
                <a:sym typeface="Calibri"/>
              </a:rPr>
              <a:t>What actions should we take to</a:t>
            </a:r>
            <a:endParaRPr sz="1800">
              <a:latin typeface="Calibri"/>
              <a:ea typeface="Calibri"/>
              <a:cs typeface="Calibri"/>
              <a:sym typeface="Calibri"/>
            </a:endParaRPr>
          </a:p>
          <a:p>
            <a:pPr indent="0" lvl="0" marL="0" marR="1308100" rtl="0" algn="ctr">
              <a:lnSpc>
                <a:spcPct val="114791"/>
              </a:lnSpc>
              <a:spcBef>
                <a:spcPts val="0"/>
              </a:spcBef>
              <a:spcAft>
                <a:spcPts val="0"/>
              </a:spcAft>
              <a:buNone/>
            </a:pPr>
            <a:r>
              <a:rPr lang="zh-CN" sz="1800">
                <a:solidFill>
                  <a:srgbClr val="1691D0"/>
                </a:solidFill>
                <a:latin typeface="Calibri"/>
                <a:ea typeface="Calibri"/>
                <a:cs typeface="Calibri"/>
                <a:sym typeface="Calibri"/>
              </a:rPr>
              <a:t>achieve our goals?</a:t>
            </a:r>
            <a:endParaRPr sz="1800">
              <a:latin typeface="Calibri"/>
              <a:ea typeface="Calibri"/>
              <a:cs typeface="Calibri"/>
              <a:sym typeface="Calibri"/>
            </a:endParaRPr>
          </a:p>
        </p:txBody>
      </p:sp>
      <p:pic>
        <p:nvPicPr>
          <p:cNvPr id="3684" name="Google Shape;3684;p570"/>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85" name="Google Shape;3685;p570"/>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86" name="Google Shape;3686;p570"/>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687" name="Google Shape;3687;p570"/>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Menu of Actions</a:t>
            </a:r>
            <a:endParaRPr sz="1200">
              <a:latin typeface="Calibri"/>
              <a:ea typeface="Calibri"/>
              <a:cs typeface="Calibri"/>
              <a:sym typeface="Calibri"/>
            </a:endParaRPr>
          </a:p>
        </p:txBody>
      </p:sp>
      <p:sp>
        <p:nvSpPr>
          <p:cNvPr id="3688" name="Google Shape;3688;p570"/>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zh-CN" sz="1200">
                <a:latin typeface="Calibri"/>
                <a:ea typeface="Calibri"/>
                <a:cs typeface="Calibri"/>
                <a:sym typeface="Calibri"/>
              </a:rPr>
              <a:t>First Draft Transportation Maps</a:t>
            </a:r>
            <a:endParaRPr sz="1200">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97" name="Shape 4997"/>
        <p:cNvGrpSpPr/>
        <p:nvPr/>
      </p:nvGrpSpPr>
      <p:grpSpPr>
        <a:xfrm>
          <a:off x="0" y="0"/>
          <a:ext cx="0" cy="0"/>
          <a:chOff x="0" y="0"/>
          <a:chExt cx="0" cy="0"/>
        </a:xfrm>
      </p:grpSpPr>
      <p:pic>
        <p:nvPicPr>
          <p:cNvPr id="4998" name="Google Shape;4998;p696"/>
          <p:cNvPicPr preferRelativeResize="0"/>
          <p:nvPr/>
        </p:nvPicPr>
        <p:blipFill>
          <a:blip r:embed="rId3">
            <a:alphaModFix/>
          </a:blip>
          <a:stretch>
            <a:fillRect/>
          </a:stretch>
        </p:blipFill>
        <p:spPr>
          <a:xfrm>
            <a:off x="4948237" y="0"/>
            <a:ext cx="3146822" cy="2045494"/>
          </a:xfrm>
          <a:prstGeom prst="rect">
            <a:avLst/>
          </a:prstGeom>
          <a:noFill/>
          <a:ln>
            <a:noFill/>
          </a:ln>
        </p:spPr>
      </p:pic>
      <p:pic>
        <p:nvPicPr>
          <p:cNvPr id="4999" name="Google Shape;4999;p696"/>
          <p:cNvPicPr preferRelativeResize="0"/>
          <p:nvPr/>
        </p:nvPicPr>
        <p:blipFill>
          <a:blip r:embed="rId4">
            <a:alphaModFix/>
          </a:blip>
          <a:stretch>
            <a:fillRect/>
          </a:stretch>
        </p:blipFill>
        <p:spPr>
          <a:xfrm>
            <a:off x="2627312" y="1221581"/>
            <a:ext cx="3320654" cy="2450307"/>
          </a:xfrm>
          <a:prstGeom prst="rect">
            <a:avLst/>
          </a:prstGeom>
          <a:noFill/>
          <a:ln>
            <a:noFill/>
          </a:ln>
        </p:spPr>
      </p:pic>
      <p:pic>
        <p:nvPicPr>
          <p:cNvPr id="5000" name="Google Shape;5000;p696"/>
          <p:cNvPicPr preferRelativeResize="0"/>
          <p:nvPr/>
        </p:nvPicPr>
        <p:blipFill>
          <a:blip r:embed="rId5">
            <a:alphaModFix/>
          </a:blip>
          <a:stretch>
            <a:fillRect/>
          </a:stretch>
        </p:blipFill>
        <p:spPr>
          <a:xfrm>
            <a:off x="0" y="2895600"/>
            <a:ext cx="4211636" cy="2247900"/>
          </a:xfrm>
          <a:prstGeom prst="rect">
            <a:avLst/>
          </a:prstGeom>
          <a:noFill/>
          <a:ln>
            <a:noFill/>
          </a:ln>
        </p:spPr>
      </p:pic>
      <p:sp>
        <p:nvSpPr>
          <p:cNvPr id="5001" name="Google Shape;5001;p696"/>
          <p:cNvSpPr/>
          <p:nvPr/>
        </p:nvSpPr>
        <p:spPr>
          <a:xfrm>
            <a:off x="3708400" y="3759994"/>
            <a:ext cx="5256300" cy="972600"/>
          </a:xfrm>
          <a:prstGeom prst="rect">
            <a:avLst/>
          </a:prstGeom>
          <a:solidFill>
            <a:srgbClr val="009900">
              <a:alpha val="50980"/>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2" name="Google Shape;5002;p696"/>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3" name="Google Shape;5003;p696"/>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FF0000"/>
                </a:solidFill>
              </a:rPr>
              <a:t>High mountains and beautiful gardens</a:t>
            </a:r>
            <a:endParaRPr b="1" sz="3600">
              <a:solidFill>
                <a:srgbClr val="FF0000"/>
              </a:solidFill>
            </a:endParaRPr>
          </a:p>
          <a:p>
            <a:pPr indent="0" lvl="0" marL="0" rtl="0" algn="l">
              <a:spcBef>
                <a:spcPts val="0"/>
              </a:spcBef>
              <a:spcAft>
                <a:spcPts val="0"/>
              </a:spcAft>
              <a:buNone/>
            </a:pPr>
            <a:r>
              <a:t/>
            </a:r>
            <a:endParaRPr>
              <a:solidFill>
                <a:srgbClr val="FF0000"/>
              </a:solidFill>
            </a:endParaRPr>
          </a:p>
        </p:txBody>
      </p:sp>
      <p:sp>
        <p:nvSpPr>
          <p:cNvPr id="5004" name="Google Shape;5004;p696"/>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600">
                <a:solidFill>
                  <a:srgbClr val="FF0000"/>
                </a:solidFill>
              </a:rPr>
              <a:t>Green forests and parks</a:t>
            </a:r>
            <a:endParaRPr b="1" sz="3600">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8" name="Shape 5008"/>
        <p:cNvGrpSpPr/>
        <p:nvPr/>
      </p:nvGrpSpPr>
      <p:grpSpPr>
        <a:xfrm>
          <a:off x="0" y="0"/>
          <a:ext cx="0" cy="0"/>
          <a:chOff x="0" y="0"/>
          <a:chExt cx="0" cy="0"/>
        </a:xfrm>
      </p:grpSpPr>
      <p:pic>
        <p:nvPicPr>
          <p:cNvPr id="5009" name="Google Shape;5009;p697"/>
          <p:cNvPicPr preferRelativeResize="0"/>
          <p:nvPr/>
        </p:nvPicPr>
        <p:blipFill>
          <a:blip r:embed="rId3">
            <a:alphaModFix/>
          </a:blip>
          <a:stretch>
            <a:fillRect/>
          </a:stretch>
        </p:blipFill>
        <p:spPr>
          <a:xfrm>
            <a:off x="6443662" y="0"/>
            <a:ext cx="2700337" cy="2031206"/>
          </a:xfrm>
          <a:prstGeom prst="rect">
            <a:avLst/>
          </a:prstGeom>
          <a:noFill/>
          <a:ln>
            <a:noFill/>
          </a:ln>
        </p:spPr>
      </p:pic>
      <p:pic>
        <p:nvPicPr>
          <p:cNvPr id="5010" name="Google Shape;5010;p697"/>
          <p:cNvPicPr preferRelativeResize="0"/>
          <p:nvPr/>
        </p:nvPicPr>
        <p:blipFill>
          <a:blip r:embed="rId4">
            <a:alphaModFix/>
          </a:blip>
          <a:stretch>
            <a:fillRect/>
          </a:stretch>
        </p:blipFill>
        <p:spPr>
          <a:xfrm>
            <a:off x="0" y="0"/>
            <a:ext cx="3419475" cy="1993106"/>
          </a:xfrm>
          <a:prstGeom prst="rect">
            <a:avLst/>
          </a:prstGeom>
          <a:noFill/>
          <a:ln>
            <a:noFill/>
          </a:ln>
        </p:spPr>
      </p:pic>
      <p:sp>
        <p:nvSpPr>
          <p:cNvPr id="5011" name="Google Shape;5011;p697"/>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br>
              <a:rPr lang="zh-CN"/>
            </a:br>
            <a:endParaRPr b="0" i="0" sz="4400" u="none" cap="none" strike="noStrike">
              <a:solidFill>
                <a:schemeClr val="dk2"/>
              </a:solidFill>
              <a:latin typeface="Arial"/>
              <a:ea typeface="Arial"/>
              <a:cs typeface="Arial"/>
              <a:sym typeface="Arial"/>
            </a:endParaRPr>
          </a:p>
        </p:txBody>
      </p:sp>
      <p:pic>
        <p:nvPicPr>
          <p:cNvPr id="5012" name="Google Shape;5012;p697"/>
          <p:cNvPicPr preferRelativeResize="0"/>
          <p:nvPr/>
        </p:nvPicPr>
        <p:blipFill>
          <a:blip r:embed="rId5">
            <a:alphaModFix/>
          </a:blip>
          <a:stretch>
            <a:fillRect/>
          </a:stretch>
        </p:blipFill>
        <p:spPr>
          <a:xfrm>
            <a:off x="6084887" y="2518172"/>
            <a:ext cx="3059112" cy="1958578"/>
          </a:xfrm>
          <a:prstGeom prst="rect">
            <a:avLst/>
          </a:prstGeom>
          <a:noFill/>
          <a:ln>
            <a:noFill/>
          </a:ln>
        </p:spPr>
      </p:pic>
      <p:pic>
        <p:nvPicPr>
          <p:cNvPr id="5013" name="Google Shape;5013;p697"/>
          <p:cNvPicPr preferRelativeResize="0"/>
          <p:nvPr/>
        </p:nvPicPr>
        <p:blipFill>
          <a:blip r:embed="rId6">
            <a:alphaModFix/>
          </a:blip>
          <a:stretch>
            <a:fillRect/>
          </a:stretch>
        </p:blipFill>
        <p:spPr>
          <a:xfrm>
            <a:off x="0" y="2571750"/>
            <a:ext cx="2511028" cy="1937146"/>
          </a:xfrm>
          <a:prstGeom prst="rect">
            <a:avLst/>
          </a:prstGeom>
          <a:noFill/>
          <a:ln>
            <a:noFill/>
          </a:ln>
        </p:spPr>
      </p:pic>
      <p:sp>
        <p:nvSpPr>
          <p:cNvPr id="5014" name="Google Shape;5014;p697"/>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5015" name="Google Shape;5015;p697"/>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5016" name="Google Shape;5016;p697"/>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5017" name="Google Shape;5017;p697"/>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5018" name="Google Shape;5018;p697"/>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3000">
                <a:solidFill>
                  <a:srgbClr val="FFE701"/>
                </a:solidFill>
              </a:rPr>
              <a:t>T</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h</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e</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y </a:t>
            </a:r>
            <a:endParaRPr b="1" sz="3000">
              <a:solidFill>
                <a:srgbClr val="FFE701"/>
              </a:solidFill>
            </a:endParaRPr>
          </a:p>
          <a:p>
            <a:pPr indent="0" lvl="0" marL="0" rtl="0" algn="ctr">
              <a:lnSpc>
                <a:spcPct val="115000"/>
              </a:lnSpc>
              <a:spcBef>
                <a:spcPts val="0"/>
              </a:spcBef>
              <a:spcAft>
                <a:spcPts val="0"/>
              </a:spcAft>
              <a:buNone/>
            </a:pPr>
            <a:r>
              <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i</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n</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c</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l</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u</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d</a:t>
            </a:r>
            <a:endParaRPr b="1" sz="3000">
              <a:solidFill>
                <a:srgbClr val="FFE701"/>
              </a:solidFill>
            </a:endParaRPr>
          </a:p>
          <a:p>
            <a:pPr indent="0" lvl="0" marL="0" rtl="0" algn="ctr">
              <a:lnSpc>
                <a:spcPct val="115000"/>
              </a:lnSpc>
              <a:spcBef>
                <a:spcPts val="0"/>
              </a:spcBef>
              <a:spcAft>
                <a:spcPts val="0"/>
              </a:spcAft>
              <a:buNone/>
            </a:pPr>
            <a:r>
              <a:rPr b="1" lang="zh-CN" sz="3000">
                <a:solidFill>
                  <a:srgbClr val="FFE701"/>
                </a:solidFill>
              </a:rPr>
              <a:t>e :</a:t>
            </a:r>
            <a:endParaRPr b="1" sz="3000">
              <a:solidFill>
                <a:srgbClr val="FFE701"/>
              </a:solidFill>
            </a:endParaRPr>
          </a:p>
          <a:p>
            <a:pPr indent="0" lvl="0" marL="0" rtl="0" algn="l">
              <a:spcBef>
                <a:spcPts val="0"/>
              </a:spcBef>
              <a:spcAft>
                <a:spcPts val="0"/>
              </a:spcAft>
              <a:buNone/>
            </a:pPr>
            <a:r>
              <a:t/>
            </a:r>
            <a:endParaRPr b="1" sz="36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2" name="Shape 5022"/>
        <p:cNvGrpSpPr/>
        <p:nvPr/>
      </p:nvGrpSpPr>
      <p:grpSpPr>
        <a:xfrm>
          <a:off x="0" y="0"/>
          <a:ext cx="0" cy="0"/>
          <a:chOff x="0" y="0"/>
          <a:chExt cx="0" cy="0"/>
        </a:xfrm>
      </p:grpSpPr>
      <p:sp>
        <p:nvSpPr>
          <p:cNvPr id="5023" name="Google Shape;5023;p698"/>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4" name="Google Shape;5024;p698"/>
          <p:cNvSpPr/>
          <p:nvPr/>
        </p:nvSpPr>
        <p:spPr>
          <a:xfrm>
            <a:off x="468312" y="1437084"/>
            <a:ext cx="7991400" cy="1656300"/>
          </a:xfrm>
          <a:prstGeom prst="rect">
            <a:avLst/>
          </a:prstGeom>
          <a:solidFill>
            <a:srgbClr val="9900CC">
              <a:alpha val="32550"/>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5" name="Google Shape;5025;p698"/>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7200">
                <a:solidFill>
                  <a:srgbClr val="9900CC"/>
                </a:solidFill>
              </a:rPr>
              <a:t>Let's help our world</a:t>
            </a:r>
            <a:endParaRPr b="1" sz="7200">
              <a:solidFill>
                <a:srgbClr val="9900CC"/>
              </a:solidFill>
            </a:endParaRPr>
          </a:p>
          <a:p>
            <a:pPr indent="0" lvl="0" marL="0" rtl="0" algn="ctr">
              <a:lnSpc>
                <a:spcPct val="115000"/>
              </a:lnSpc>
              <a:spcBef>
                <a:spcPts val="0"/>
              </a:spcBef>
              <a:spcAft>
                <a:spcPts val="0"/>
              </a:spcAft>
              <a:buNone/>
            </a:pPr>
            <a:r>
              <a:rPr b="1" lang="zh-CN" sz="7200">
                <a:solidFill>
                  <a:srgbClr val="9900CC"/>
                </a:solidFill>
              </a:rPr>
              <a:t>to survive together</a:t>
            </a:r>
            <a:endParaRPr b="1" sz="7200">
              <a:solidFill>
                <a:srgbClr val="9900CC"/>
              </a:solidFill>
            </a:endParaRPr>
          </a:p>
          <a:p>
            <a:pPr indent="0" lvl="0" marL="0" rtl="0" algn="l">
              <a:spcBef>
                <a:spcPts val="0"/>
              </a:spcBef>
              <a:spcAft>
                <a:spcPts val="0"/>
              </a:spcAft>
              <a:buNone/>
            </a:pPr>
            <a:r>
              <a:t/>
            </a:r>
            <a:endParaRPr sz="6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9" name="Shape 5029"/>
        <p:cNvGrpSpPr/>
        <p:nvPr/>
      </p:nvGrpSpPr>
      <p:grpSpPr>
        <a:xfrm>
          <a:off x="0" y="0"/>
          <a:ext cx="0" cy="0"/>
          <a:chOff x="0" y="0"/>
          <a:chExt cx="0" cy="0"/>
        </a:xfrm>
      </p:grpSpPr>
      <p:sp>
        <p:nvSpPr>
          <p:cNvPr id="5030" name="Google Shape;5030;p699"/>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5031" name="Google Shape;5031;p699"/>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spcBef>
                <a:spcPts val="960"/>
              </a:spcBef>
              <a:spcAft>
                <a:spcPts val="0"/>
              </a:spcAft>
              <a:buClr>
                <a:srgbClr val="7030A0"/>
              </a:buClr>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5032" name="Google Shape;5032;p699"/>
          <p:cNvSpPr/>
          <p:nvPr/>
        </p:nvSpPr>
        <p:spPr>
          <a:xfrm>
            <a:off x="3172448" y="2570148"/>
            <a:ext cx="2143200" cy="2143200"/>
          </a:xfrm>
          <a:prstGeom prst="rect">
            <a:avLst/>
          </a:prstGeom>
          <a:solidFill>
            <a:srgbClr val="FFFFFF"/>
          </a:solidFill>
          <a:ln>
            <a:noFill/>
          </a:ln>
        </p:spPr>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0"/>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0"/>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spcBef>
                <a:spcPts val="640"/>
              </a:spcBef>
              <a:spcAft>
                <a:spcPts val="0"/>
              </a:spcAft>
              <a:buClr>
                <a:srgbClr val="7030A0"/>
              </a:buClr>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spcBef>
                <a:spcPts val="640"/>
              </a:spcBef>
              <a:spcAft>
                <a:spcPts val="0"/>
              </a:spcAft>
              <a:buClr>
                <a:schemeClr val="dk1"/>
              </a:buClr>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spcBef>
                <a:spcPts val="640"/>
              </a:spcBef>
              <a:spcAft>
                <a:spcPts val="0"/>
              </a:spcAft>
              <a:buClr>
                <a:schemeClr val="dk1"/>
              </a:buClr>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spcBef>
                <a:spcPts val="880"/>
              </a:spcBef>
              <a:spcAft>
                <a:spcPts val="0"/>
              </a:spcAft>
              <a:buClr>
                <a:srgbClr val="7030A0"/>
              </a:buClr>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Effect filter="fade" transition="in">
                                      <p:cBhvr>
                                        <p:cTn dur="500"/>
                                        <p:tgtEl>
                                          <p:spTgt spid="50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Effect filter="fade" transition="in">
                                      <p:cBhvr>
                                        <p:cTn dur="500"/>
                                        <p:tgtEl>
                                          <p:spTgt spid="50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Effect filter="fade" transition="in">
                                      <p:cBhvr>
                                        <p:cTn dur="500"/>
                                        <p:tgtEl>
                                          <p:spTgt spid="50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Effect filter="fade" transition="in">
                                      <p:cBhvr>
                                        <p:cTn dur="500"/>
                                        <p:tgtEl>
                                          <p:spTgt spid="50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Effect filter="fade" transition="in">
                                      <p:cBhvr>
                                        <p:cTn dur="500"/>
                                        <p:tgtEl>
                                          <p:spTgt spid="50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Effect filter="fade" transition="in">
                                      <p:cBhvr>
                                        <p:cTn dur="500"/>
                                        <p:tgtEl>
                                          <p:spTgt spid="50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6" st="6"/>
                                            </p:txEl>
                                          </p:spTgt>
                                        </p:tgtEl>
                                        <p:attrNameLst>
                                          <p:attrName>style.visibility</p:attrName>
                                        </p:attrNameLst>
                                      </p:cBhvr>
                                      <p:to>
                                        <p:strVal val="visible"/>
                                      </p:to>
                                    </p:set>
                                    <p:animEffect filter="fade" transition="in">
                                      <p:cBhvr>
                                        <p:cTn dur="500"/>
                                        <p:tgtEl>
                                          <p:spTgt spid="50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7" st="7"/>
                                            </p:txEl>
                                          </p:spTgt>
                                        </p:tgtEl>
                                        <p:attrNameLst>
                                          <p:attrName>style.visibility</p:attrName>
                                        </p:attrNameLst>
                                      </p:cBhvr>
                                      <p:to>
                                        <p:strVal val="visible"/>
                                      </p:to>
                                    </p:set>
                                    <p:animEffect filter="fade" transition="in">
                                      <p:cBhvr>
                                        <p:cTn dur="500"/>
                                        <p:tgtEl>
                                          <p:spTgt spid="50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8">
                                            <p:txEl>
                                              <p:pRg end="8" st="8"/>
                                            </p:txEl>
                                          </p:spTgt>
                                        </p:tgtEl>
                                        <p:attrNameLst>
                                          <p:attrName>style.visibility</p:attrName>
                                        </p:attrNameLst>
                                      </p:cBhvr>
                                      <p:to>
                                        <p:strVal val="visible"/>
                                      </p:to>
                                    </p:set>
                                    <p:animEffect filter="fade" transition="in">
                                      <p:cBhvr>
                                        <p:cTn dur="500"/>
                                        <p:tgtEl>
                                          <p:spTgt spid="503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2" name="Shape 5042"/>
        <p:cNvGrpSpPr/>
        <p:nvPr/>
      </p:nvGrpSpPr>
      <p:grpSpPr>
        <a:xfrm>
          <a:off x="0" y="0"/>
          <a:ext cx="0" cy="0"/>
          <a:chOff x="0" y="0"/>
          <a:chExt cx="0" cy="0"/>
        </a:xfrm>
      </p:grpSpPr>
      <p:sp>
        <p:nvSpPr>
          <p:cNvPr id="5043" name="Google Shape;5043;p701"/>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44" name="Google Shape;5044;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45" name="Google Shape;5045;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0" st="0"/>
                                            </p:txEl>
                                          </p:spTgt>
                                        </p:tgtEl>
                                        <p:attrNameLst>
                                          <p:attrName>style.visibility</p:attrName>
                                        </p:attrNameLst>
                                      </p:cBhvr>
                                      <p:to>
                                        <p:strVal val="visible"/>
                                      </p:to>
                                    </p:set>
                                    <p:anim calcmode="lin" valueType="num">
                                      <p:cBhvr additive="base">
                                        <p:cTn dur="500"/>
                                        <p:tgtEl>
                                          <p:spTgt spid="504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1" st="1"/>
                                            </p:txEl>
                                          </p:spTgt>
                                        </p:tgtEl>
                                        <p:attrNameLst>
                                          <p:attrName>style.visibility</p:attrName>
                                        </p:attrNameLst>
                                      </p:cBhvr>
                                      <p:to>
                                        <p:strVal val="visible"/>
                                      </p:to>
                                    </p:set>
                                    <p:anim calcmode="lin" valueType="num">
                                      <p:cBhvr additive="base">
                                        <p:cTn dur="500"/>
                                        <p:tgtEl>
                                          <p:spTgt spid="504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2" st="2"/>
                                            </p:txEl>
                                          </p:spTgt>
                                        </p:tgtEl>
                                        <p:attrNameLst>
                                          <p:attrName>style.visibility</p:attrName>
                                        </p:attrNameLst>
                                      </p:cBhvr>
                                      <p:to>
                                        <p:strVal val="visible"/>
                                      </p:to>
                                    </p:set>
                                    <p:anim calcmode="lin" valueType="num">
                                      <p:cBhvr additive="base">
                                        <p:cTn dur="500"/>
                                        <p:tgtEl>
                                          <p:spTgt spid="504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3" st="3"/>
                                            </p:txEl>
                                          </p:spTgt>
                                        </p:tgtEl>
                                        <p:attrNameLst>
                                          <p:attrName>style.visibility</p:attrName>
                                        </p:attrNameLst>
                                      </p:cBhvr>
                                      <p:to>
                                        <p:strVal val="visible"/>
                                      </p:to>
                                    </p:set>
                                    <p:anim calcmode="lin" valueType="num">
                                      <p:cBhvr additive="base">
                                        <p:cTn dur="500"/>
                                        <p:tgtEl>
                                          <p:spTgt spid="504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4" st="4"/>
                                            </p:txEl>
                                          </p:spTgt>
                                        </p:tgtEl>
                                        <p:attrNameLst>
                                          <p:attrName>style.visibility</p:attrName>
                                        </p:attrNameLst>
                                      </p:cBhvr>
                                      <p:to>
                                        <p:strVal val="visible"/>
                                      </p:to>
                                    </p:set>
                                    <p:anim calcmode="lin" valueType="num">
                                      <p:cBhvr additive="base">
                                        <p:cTn dur="500"/>
                                        <p:tgtEl>
                                          <p:spTgt spid="504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44">
                                            <p:txEl>
                                              <p:pRg end="5" st="5"/>
                                            </p:txEl>
                                          </p:spTgt>
                                        </p:tgtEl>
                                        <p:attrNameLst>
                                          <p:attrName>style.visibility</p:attrName>
                                        </p:attrNameLst>
                                      </p:cBhvr>
                                      <p:to>
                                        <p:strVal val="visible"/>
                                      </p:to>
                                    </p:set>
                                    <p:anim calcmode="lin" valueType="num">
                                      <p:cBhvr additive="base">
                                        <p:cTn dur="500"/>
                                        <p:tgtEl>
                                          <p:spTgt spid="504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702"/>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51" name="Google Shape;5051;p702"/>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sp>
        <p:nvSpPr>
          <p:cNvPr id="5056" name="Google Shape;5056;p703"/>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57" name="Google Shape;5057;p703"/>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spcBef>
                <a:spcPts val="1080"/>
              </a:spcBef>
              <a:spcAft>
                <a:spcPts val="0"/>
              </a:spcAft>
              <a:buClr>
                <a:schemeClr val="dk1"/>
              </a:buClr>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spcBef>
                <a:spcPts val="1760"/>
              </a:spcBef>
              <a:spcAft>
                <a:spcPts val="0"/>
              </a:spcAft>
              <a:buClr>
                <a:srgbClr val="7030A0"/>
              </a:buClr>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1" name="Shape 5061"/>
        <p:cNvGrpSpPr/>
        <p:nvPr/>
      </p:nvGrpSpPr>
      <p:grpSpPr>
        <a:xfrm>
          <a:off x="0" y="0"/>
          <a:ext cx="0" cy="0"/>
          <a:chOff x="0" y="0"/>
          <a:chExt cx="0" cy="0"/>
        </a:xfrm>
      </p:grpSpPr>
      <p:sp>
        <p:nvSpPr>
          <p:cNvPr id="5062" name="Google Shape;5062;p704"/>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63" name="Google Shape;5063;p704"/>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spcBef>
                <a:spcPts val="640"/>
              </a:spcBef>
              <a:spcAft>
                <a:spcPts val="0"/>
              </a:spcAft>
              <a:buClr>
                <a:srgbClr val="7030A0"/>
              </a:buClr>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0" st="0"/>
                                            </p:txEl>
                                          </p:spTgt>
                                        </p:tgtEl>
                                        <p:attrNameLst>
                                          <p:attrName>style.visibility</p:attrName>
                                        </p:attrNameLst>
                                      </p:cBhvr>
                                      <p:to>
                                        <p:strVal val="visible"/>
                                      </p:to>
                                    </p:set>
                                    <p:animEffect filter="fade" transition="in">
                                      <p:cBhvr>
                                        <p:cTn dur="500"/>
                                        <p:tgtEl>
                                          <p:spTgt spid="5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1" st="1"/>
                                            </p:txEl>
                                          </p:spTgt>
                                        </p:tgtEl>
                                        <p:attrNameLst>
                                          <p:attrName>style.visibility</p:attrName>
                                        </p:attrNameLst>
                                      </p:cBhvr>
                                      <p:to>
                                        <p:strVal val="visible"/>
                                      </p:to>
                                    </p:set>
                                    <p:animEffect filter="fade" transition="in">
                                      <p:cBhvr>
                                        <p:cTn dur="500"/>
                                        <p:tgtEl>
                                          <p:spTgt spid="5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2" st="2"/>
                                            </p:txEl>
                                          </p:spTgt>
                                        </p:tgtEl>
                                        <p:attrNameLst>
                                          <p:attrName>style.visibility</p:attrName>
                                        </p:attrNameLst>
                                      </p:cBhvr>
                                      <p:to>
                                        <p:strVal val="visible"/>
                                      </p:to>
                                    </p:set>
                                    <p:animEffect filter="fade" transition="in">
                                      <p:cBhvr>
                                        <p:cTn dur="500"/>
                                        <p:tgtEl>
                                          <p:spTgt spid="5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3" st="3"/>
                                            </p:txEl>
                                          </p:spTgt>
                                        </p:tgtEl>
                                        <p:attrNameLst>
                                          <p:attrName>style.visibility</p:attrName>
                                        </p:attrNameLst>
                                      </p:cBhvr>
                                      <p:to>
                                        <p:strVal val="visible"/>
                                      </p:to>
                                    </p:set>
                                    <p:animEffect filter="fade" transition="in">
                                      <p:cBhvr>
                                        <p:cTn dur="500"/>
                                        <p:tgtEl>
                                          <p:spTgt spid="5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4" st="4"/>
                                            </p:txEl>
                                          </p:spTgt>
                                        </p:tgtEl>
                                        <p:attrNameLst>
                                          <p:attrName>style.visibility</p:attrName>
                                        </p:attrNameLst>
                                      </p:cBhvr>
                                      <p:to>
                                        <p:strVal val="visible"/>
                                      </p:to>
                                    </p:set>
                                    <p:animEffect filter="fade" transition="in">
                                      <p:cBhvr>
                                        <p:cTn dur="500"/>
                                        <p:tgtEl>
                                          <p:spTgt spid="50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5" st="5"/>
                                            </p:txEl>
                                          </p:spTgt>
                                        </p:tgtEl>
                                        <p:attrNameLst>
                                          <p:attrName>style.visibility</p:attrName>
                                        </p:attrNameLst>
                                      </p:cBhvr>
                                      <p:to>
                                        <p:strVal val="visible"/>
                                      </p:to>
                                    </p:set>
                                    <p:animEffect filter="fade" transition="in">
                                      <p:cBhvr>
                                        <p:cTn dur="500"/>
                                        <p:tgtEl>
                                          <p:spTgt spid="50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705"/>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030A0"/>
              </a:buClr>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69" name="Google Shape;5069;p705"/>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030A0"/>
              </a:buClr>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spcBef>
                <a:spcPts val="640"/>
              </a:spcBef>
              <a:spcAft>
                <a:spcPts val="0"/>
              </a:spcAft>
              <a:buClr>
                <a:schemeClr val="dk1"/>
              </a:buClr>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70" name="Google Shape;5070;p705"/>
          <p:cNvSpPr/>
          <p:nvPr/>
        </p:nvSpPr>
        <p:spPr>
          <a:xfrm>
            <a:off x="6577047" y="4171950"/>
            <a:ext cx="2232900" cy="914400"/>
          </a:xfrm>
          <a:prstGeom prst="rect">
            <a:avLst/>
          </a:prstGeom>
          <a:solidFill>
            <a:srgbClr val="FFFF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9">
                                            <p:txEl>
                                              <p:pRg end="0" st="0"/>
                                            </p:txEl>
                                          </p:spTgt>
                                        </p:tgtEl>
                                        <p:attrNameLst>
                                          <p:attrName>style.visibility</p:attrName>
                                        </p:attrNameLst>
                                      </p:cBhvr>
                                      <p:to>
                                        <p:strVal val="visible"/>
                                      </p:to>
                                    </p:set>
                                    <p:animEffect filter="fade" transition="in">
                                      <p:cBhvr>
                                        <p:cTn dur="500"/>
                                        <p:tgtEl>
                                          <p:spTgt spid="50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9">
                                            <p:txEl>
                                              <p:pRg end="1" st="1"/>
                                            </p:txEl>
                                          </p:spTgt>
                                        </p:tgtEl>
                                        <p:attrNameLst>
                                          <p:attrName>style.visibility</p:attrName>
                                        </p:attrNameLst>
                                      </p:cBhvr>
                                      <p:to>
                                        <p:strVal val="visible"/>
                                      </p:to>
                                    </p:set>
                                    <p:animEffect filter="fade" transition="in">
                                      <p:cBhvr>
                                        <p:cTn dur="500"/>
                                        <p:tgtEl>
                                          <p:spTgt spid="50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9">
                                            <p:txEl>
                                              <p:pRg end="2" st="2"/>
                                            </p:txEl>
                                          </p:spTgt>
                                        </p:tgtEl>
                                        <p:attrNameLst>
                                          <p:attrName>style.visibility</p:attrName>
                                        </p:attrNameLst>
                                      </p:cBhvr>
                                      <p:to>
                                        <p:strVal val="visible"/>
                                      </p:to>
                                    </p:set>
                                    <p:animEffect filter="fade" transition="in">
                                      <p:cBhvr>
                                        <p:cTn dur="500"/>
                                        <p:tgtEl>
                                          <p:spTgt spid="50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9">
                                            <p:txEl>
                                              <p:pRg end="3" st="3"/>
                                            </p:txEl>
                                          </p:spTgt>
                                        </p:tgtEl>
                                        <p:attrNameLst>
                                          <p:attrName>style.visibility</p:attrName>
                                        </p:attrNameLst>
                                      </p:cBhvr>
                                      <p:to>
                                        <p:strVal val="visible"/>
                                      </p:to>
                                    </p:set>
                                    <p:animEffect filter="fade" transition="in">
                                      <p:cBhvr>
                                        <p:cTn dur="500"/>
                                        <p:tgtEl>
                                          <p:spTgt spid="50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9">
                                            <p:txEl>
                                              <p:pRg end="4" st="4"/>
                                            </p:txEl>
                                          </p:spTgt>
                                        </p:tgtEl>
                                        <p:attrNameLst>
                                          <p:attrName>style.visibility</p:attrName>
                                        </p:attrNameLst>
                                      </p:cBhvr>
                                      <p:to>
                                        <p:strVal val="visible"/>
                                      </p:to>
                                    </p:set>
                                    <p:animEffect filter="fade" transition="in">
                                      <p:cBhvr>
                                        <p:cTn dur="500"/>
                                        <p:tgtEl>
                                          <p:spTgt spid="50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571"/>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a:latin typeface="Trebuchet MS"/>
                <a:ea typeface="Trebuchet MS"/>
                <a:cs typeface="Trebuchet MS"/>
                <a:sym typeface="Trebuchet MS"/>
              </a:rPr>
              <a:t>What We Heard…</a:t>
            </a:r>
            <a:endParaRPr/>
          </a:p>
        </p:txBody>
      </p:sp>
      <p:sp>
        <p:nvSpPr>
          <p:cNvPr id="3694" name="Google Shape;3694;p571"/>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b="1" lang="zh-CN" sz="2100">
                <a:solidFill>
                  <a:srgbClr val="808284"/>
                </a:solidFill>
                <a:latin typeface="Calibri"/>
                <a:ea typeface="Calibri"/>
                <a:cs typeface="Calibri"/>
                <a:sym typeface="Calibri"/>
              </a:rPr>
              <a:t>Phase 1 and Phase 2 engagement</a:t>
            </a:r>
            <a:endParaRPr sz="2100">
              <a:latin typeface="Calibri"/>
              <a:ea typeface="Calibri"/>
              <a:cs typeface="Calibri"/>
              <a:sym typeface="Calibri"/>
            </a:endParaRPr>
          </a:p>
          <a:p>
            <a:pPr indent="-127000" lvl="0" marL="139700" rtl="0" algn="l">
              <a:lnSpc>
                <a:spcPct val="100000"/>
              </a:lnSpc>
              <a:spcBef>
                <a:spcPts val="1500"/>
              </a:spcBef>
              <a:spcAft>
                <a:spcPts val="0"/>
              </a:spcAft>
              <a:buSzPts val="1800"/>
              <a:buFont typeface="Arial"/>
              <a:buChar char="•"/>
            </a:pPr>
            <a:r>
              <a:rPr lang="zh-CN" sz="1800">
                <a:latin typeface="Calibri"/>
                <a:ea typeface="Calibri"/>
                <a:cs typeface="Calibri"/>
                <a:sym typeface="Calibri"/>
              </a:rPr>
              <a:t>Increase </a:t>
            </a:r>
            <a:r>
              <a:rPr b="1" lang="zh-CN" sz="1800">
                <a:solidFill>
                  <a:srgbClr val="1691D0"/>
                </a:solidFill>
                <a:latin typeface="Calibri"/>
                <a:ea typeface="Calibri"/>
                <a:cs typeface="Calibri"/>
                <a:sym typeface="Calibri"/>
              </a:rPr>
              <a:t>affordable </a:t>
            </a:r>
            <a:r>
              <a:rPr lang="zh-CN" sz="1800">
                <a:latin typeface="Calibri"/>
                <a:ea typeface="Calibri"/>
                <a:cs typeface="Calibri"/>
                <a:sym typeface="Calibri"/>
              </a:rPr>
              <a:t>options</a:t>
            </a:r>
            <a:endParaRPr sz="1800">
              <a:latin typeface="Calibri"/>
              <a:ea typeface="Calibri"/>
              <a:cs typeface="Calibri"/>
              <a:sym typeface="Calibri"/>
            </a:endParaRPr>
          </a:p>
          <a:p>
            <a:pPr indent="-127000" lvl="0" marL="139700" rtl="0" algn="l">
              <a:lnSpc>
                <a:spcPct val="100000"/>
              </a:lnSpc>
              <a:spcBef>
                <a:spcPts val="400"/>
              </a:spcBef>
              <a:spcAft>
                <a:spcPts val="0"/>
              </a:spcAft>
              <a:buSzPts val="1800"/>
              <a:buFont typeface="Arial"/>
              <a:buChar char="•"/>
            </a:pPr>
            <a:r>
              <a:rPr lang="zh-CN" sz="1800">
                <a:latin typeface="Calibri"/>
                <a:ea typeface="Calibri"/>
                <a:cs typeface="Calibri"/>
                <a:sym typeface="Calibri"/>
              </a:rPr>
              <a:t>Focus on </a:t>
            </a:r>
            <a:r>
              <a:rPr b="1" lang="zh-CN" sz="1800">
                <a:solidFill>
                  <a:srgbClr val="1691D0"/>
                </a:solidFill>
                <a:latin typeface="Calibri"/>
                <a:ea typeface="Calibri"/>
                <a:cs typeface="Calibri"/>
                <a:sym typeface="Calibri"/>
              </a:rPr>
              <a:t>underinvested communities</a:t>
            </a:r>
            <a:endParaRPr sz="1800">
              <a:latin typeface="Calibri"/>
              <a:ea typeface="Calibri"/>
              <a:cs typeface="Calibri"/>
              <a:sym typeface="Calibri"/>
            </a:endParaRPr>
          </a:p>
          <a:p>
            <a:pPr indent="-127000" lvl="0" marL="139700" rtl="0" algn="l">
              <a:lnSpc>
                <a:spcPct val="100000"/>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Safety </a:t>
            </a:r>
            <a:r>
              <a:rPr lang="zh-CN" sz="1800">
                <a:latin typeface="Calibri"/>
                <a:ea typeface="Calibri"/>
                <a:cs typeface="Calibri"/>
                <a:sym typeface="Calibri"/>
              </a:rPr>
              <a:t>is a major concern</a:t>
            </a:r>
            <a:endParaRPr sz="1800">
              <a:latin typeface="Calibri"/>
              <a:ea typeface="Calibri"/>
              <a:cs typeface="Calibri"/>
              <a:sym typeface="Calibri"/>
            </a:endParaRPr>
          </a:p>
          <a:p>
            <a:pPr indent="-127000" lvl="0" marL="139700" rtl="0" algn="l">
              <a:lnSpc>
                <a:spcPct val="113125"/>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Reallocate street space </a:t>
            </a:r>
            <a:r>
              <a:rPr lang="zh-CN" sz="1800">
                <a:latin typeface="Calibri"/>
                <a:ea typeface="Calibri"/>
                <a:cs typeface="Calibri"/>
                <a:sym typeface="Calibri"/>
              </a:rPr>
              <a:t>while keeping</a:t>
            </a:r>
            <a:endParaRPr sz="1800">
              <a:latin typeface="Calibri"/>
              <a:ea typeface="Calibri"/>
              <a:cs typeface="Calibri"/>
              <a:sym typeface="Calibri"/>
            </a:endParaRPr>
          </a:p>
          <a:p>
            <a:pPr indent="0" lvl="0" marL="139700" rtl="0" algn="l">
              <a:lnSpc>
                <a:spcPct val="113125"/>
              </a:lnSpc>
              <a:spcBef>
                <a:spcPts val="0"/>
              </a:spcBef>
              <a:spcAft>
                <a:spcPts val="0"/>
              </a:spcAft>
              <a:buNone/>
            </a:pPr>
            <a:r>
              <a:rPr lang="zh-CN" sz="1800">
                <a:latin typeface="Calibri"/>
                <a:ea typeface="Calibri"/>
                <a:cs typeface="Calibri"/>
                <a:sym typeface="Calibri"/>
              </a:rPr>
              <a:t>essential traffic moving</a:t>
            </a:r>
            <a:endParaRPr sz="1800">
              <a:latin typeface="Calibri"/>
              <a:ea typeface="Calibri"/>
              <a:cs typeface="Calibri"/>
              <a:sym typeface="Calibri"/>
            </a:endParaRPr>
          </a:p>
          <a:p>
            <a:pPr indent="-127000" lvl="0" marL="139700" rtl="0" algn="l">
              <a:lnSpc>
                <a:spcPct val="100000"/>
              </a:lnSpc>
              <a:spcBef>
                <a:spcPts val="4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Maintenance </a:t>
            </a:r>
            <a:r>
              <a:rPr lang="zh-CN" sz="1800">
                <a:latin typeface="Calibri"/>
                <a:ea typeface="Calibri"/>
                <a:cs typeface="Calibri"/>
                <a:sym typeface="Calibri"/>
              </a:rPr>
              <a:t>is key</a:t>
            </a:r>
            <a:endParaRPr sz="1800">
              <a:latin typeface="Calibri"/>
              <a:ea typeface="Calibri"/>
              <a:cs typeface="Calibri"/>
              <a:sym typeface="Calibri"/>
            </a:endParaRPr>
          </a:p>
          <a:p>
            <a:pPr indent="-127000" lvl="0" marL="139700" rtl="0" algn="l">
              <a:lnSpc>
                <a:spcPct val="113333"/>
              </a:lnSpc>
              <a:spcBef>
                <a:spcPts val="400"/>
              </a:spcBef>
              <a:spcAft>
                <a:spcPts val="0"/>
              </a:spcAft>
              <a:buSzPts val="1800"/>
              <a:buFont typeface="Arial"/>
              <a:buChar char="•"/>
            </a:pPr>
            <a:r>
              <a:rPr lang="zh-CN" sz="1800">
                <a:latin typeface="Calibri"/>
                <a:ea typeface="Calibri"/>
                <a:cs typeface="Calibri"/>
                <a:sym typeface="Calibri"/>
              </a:rPr>
              <a:t>Need </a:t>
            </a:r>
            <a:r>
              <a:rPr b="1" lang="zh-CN" sz="1800">
                <a:solidFill>
                  <a:srgbClr val="1691D0"/>
                </a:solidFill>
                <a:latin typeface="Calibri"/>
                <a:ea typeface="Calibri"/>
                <a:cs typeface="Calibri"/>
                <a:sym typeface="Calibri"/>
              </a:rPr>
              <a:t>safer transit stops/stations </a:t>
            </a:r>
            <a:r>
              <a:rPr lang="zh-CN" sz="1800">
                <a:latin typeface="Calibri"/>
                <a:ea typeface="Calibri"/>
                <a:cs typeface="Calibri"/>
                <a:sym typeface="Calibri"/>
              </a:rPr>
              <a:t>and</a:t>
            </a:r>
            <a:endParaRPr sz="1800">
              <a:latin typeface="Calibri"/>
              <a:ea typeface="Calibri"/>
              <a:cs typeface="Calibri"/>
              <a:sym typeface="Calibri"/>
            </a:endParaRPr>
          </a:p>
          <a:p>
            <a:pPr indent="0" lvl="0" marL="139700" rtl="0" algn="l">
              <a:lnSpc>
                <a:spcPct val="113333"/>
              </a:lnSpc>
              <a:spcBef>
                <a:spcPts val="0"/>
              </a:spcBef>
              <a:spcAft>
                <a:spcPts val="0"/>
              </a:spcAft>
              <a:buNone/>
            </a:pPr>
            <a:r>
              <a:rPr lang="zh-CN" sz="1800">
                <a:latin typeface="Calibri"/>
                <a:ea typeface="Calibri"/>
                <a:cs typeface="Calibri"/>
                <a:sym typeface="Calibri"/>
              </a:rPr>
              <a:t>ways to access them</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Safety and affordability are key for</a:t>
            </a:r>
            <a:endParaRPr sz="1800">
              <a:latin typeface="Calibri"/>
              <a:ea typeface="Calibri"/>
              <a:cs typeface="Calibri"/>
              <a:sym typeface="Calibri"/>
            </a:endParaRPr>
          </a:p>
          <a:p>
            <a:pPr indent="0" lvl="0" marL="139700" rtl="0" algn="l">
              <a:lnSpc>
                <a:spcPct val="114791"/>
              </a:lnSpc>
              <a:spcBef>
                <a:spcPts val="0"/>
              </a:spcBef>
              <a:spcAft>
                <a:spcPts val="0"/>
              </a:spcAft>
              <a:buNone/>
            </a:pPr>
            <a:r>
              <a:rPr b="1" lang="zh-CN" sz="1800">
                <a:solidFill>
                  <a:srgbClr val="1691D0"/>
                </a:solidFill>
                <a:latin typeface="Calibri"/>
                <a:ea typeface="Calibri"/>
                <a:cs typeface="Calibri"/>
                <a:sym typeface="Calibri"/>
              </a:rPr>
              <a:t>BIPOC communities</a:t>
            </a:r>
            <a:endParaRPr sz="1800">
              <a:latin typeface="Calibri"/>
              <a:ea typeface="Calibri"/>
              <a:cs typeface="Calibri"/>
              <a:sym typeface="Calibri"/>
            </a:endParaRPr>
          </a:p>
        </p:txBody>
      </p:sp>
      <p:sp>
        <p:nvSpPr>
          <p:cNvPr id="3695" name="Google Shape;3695;p571"/>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rtl="0" algn="l">
              <a:lnSpc>
                <a:spcPct val="113125"/>
              </a:lnSpc>
              <a:spcBef>
                <a:spcPts val="0"/>
              </a:spcBef>
              <a:spcAft>
                <a:spcPts val="0"/>
              </a:spcAft>
              <a:buSzPts val="1800"/>
              <a:buFont typeface="Arial"/>
              <a:buChar char="•"/>
            </a:pPr>
            <a:r>
              <a:rPr lang="zh-CN" sz="1800">
                <a:latin typeface="Calibri"/>
                <a:ea typeface="Calibri"/>
                <a:cs typeface="Calibri"/>
                <a:sym typeface="Calibri"/>
              </a:rPr>
              <a:t>Design our transportation system</a:t>
            </a:r>
            <a:endParaRPr sz="1800">
              <a:latin typeface="Calibri"/>
              <a:ea typeface="Calibri"/>
              <a:cs typeface="Calibri"/>
              <a:sym typeface="Calibri"/>
            </a:endParaRPr>
          </a:p>
          <a:p>
            <a:pPr indent="0" lvl="0" marL="139700" rtl="0" algn="l">
              <a:lnSpc>
                <a:spcPct val="113125"/>
              </a:lnSpc>
              <a:spcBef>
                <a:spcPts val="0"/>
              </a:spcBef>
              <a:spcAft>
                <a:spcPts val="0"/>
              </a:spcAft>
              <a:buNone/>
            </a:pPr>
            <a:r>
              <a:rPr lang="zh-CN" sz="1800">
                <a:latin typeface="Calibri"/>
                <a:ea typeface="Calibri"/>
                <a:cs typeface="Calibri"/>
                <a:sym typeface="Calibri"/>
              </a:rPr>
              <a:t>around </a:t>
            </a:r>
            <a:r>
              <a:rPr b="1" lang="zh-CN" sz="1800">
                <a:solidFill>
                  <a:srgbClr val="1691D0"/>
                </a:solidFill>
                <a:latin typeface="Calibri"/>
                <a:ea typeface="Calibri"/>
                <a:cs typeface="Calibri"/>
                <a:sym typeface="Calibri"/>
              </a:rPr>
              <a:t>people</a:t>
            </a:r>
            <a:endParaRPr sz="1800">
              <a:latin typeface="Calibri"/>
              <a:ea typeface="Calibri"/>
              <a:cs typeface="Calibri"/>
              <a:sym typeface="Calibri"/>
            </a:endParaRPr>
          </a:p>
          <a:p>
            <a:pPr indent="-127000" lvl="0" marL="139700" rtl="0" algn="l">
              <a:lnSpc>
                <a:spcPct val="113125"/>
              </a:lnSpc>
              <a:spcBef>
                <a:spcPts val="400"/>
              </a:spcBef>
              <a:spcAft>
                <a:spcPts val="0"/>
              </a:spcAft>
              <a:buSzPts val="1800"/>
              <a:buFont typeface="Arial"/>
              <a:buChar char="•"/>
            </a:pPr>
            <a:r>
              <a:rPr lang="zh-CN" sz="1800">
                <a:latin typeface="Calibri"/>
                <a:ea typeface="Calibri"/>
                <a:cs typeface="Calibri"/>
                <a:sym typeface="Calibri"/>
              </a:rPr>
              <a:t>Desire for quick and </a:t>
            </a:r>
            <a:r>
              <a:rPr b="1" lang="zh-CN" sz="1800">
                <a:solidFill>
                  <a:srgbClr val="1691D0"/>
                </a:solidFill>
                <a:latin typeface="Calibri"/>
                <a:ea typeface="Calibri"/>
                <a:cs typeface="Calibri"/>
                <a:sym typeface="Calibri"/>
              </a:rPr>
              <a:t>transformational</a:t>
            </a:r>
            <a:endParaRPr sz="1800">
              <a:latin typeface="Calibri"/>
              <a:ea typeface="Calibri"/>
              <a:cs typeface="Calibri"/>
              <a:sym typeface="Calibri"/>
            </a:endParaRPr>
          </a:p>
          <a:p>
            <a:pPr indent="0" lvl="0" marL="139700" rtl="0" algn="l">
              <a:lnSpc>
                <a:spcPct val="113125"/>
              </a:lnSpc>
              <a:spcBef>
                <a:spcPts val="0"/>
              </a:spcBef>
              <a:spcAft>
                <a:spcPts val="0"/>
              </a:spcAft>
              <a:buNone/>
            </a:pPr>
            <a:r>
              <a:rPr b="1" lang="zh-CN" sz="1800">
                <a:solidFill>
                  <a:srgbClr val="1691D0"/>
                </a:solidFill>
                <a:latin typeface="Calibri"/>
                <a:ea typeface="Calibri"/>
                <a:cs typeface="Calibri"/>
                <a:sym typeface="Calibri"/>
              </a:rPr>
              <a:t>change</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The draft STP vision, goals, objectives</a:t>
            </a:r>
            <a:endParaRPr sz="1800">
              <a:latin typeface="Calibri"/>
              <a:ea typeface="Calibri"/>
              <a:cs typeface="Calibri"/>
              <a:sym typeface="Calibri"/>
            </a:endParaRPr>
          </a:p>
          <a:p>
            <a:pPr indent="0" lvl="0" marL="139700" rtl="0" algn="l">
              <a:lnSpc>
                <a:spcPct val="114791"/>
              </a:lnSpc>
              <a:spcBef>
                <a:spcPts val="0"/>
              </a:spcBef>
              <a:spcAft>
                <a:spcPts val="0"/>
              </a:spcAft>
              <a:buNone/>
            </a:pPr>
            <a:r>
              <a:rPr lang="zh-CN" sz="1800">
                <a:latin typeface="Calibri"/>
                <a:ea typeface="Calibri"/>
                <a:cs typeface="Calibri"/>
                <a:sym typeface="Calibri"/>
              </a:rPr>
              <a:t>resonated with </a:t>
            </a:r>
            <a:r>
              <a:rPr b="1" lang="zh-CN" sz="1800">
                <a:solidFill>
                  <a:srgbClr val="1691D0"/>
                </a:solidFill>
                <a:latin typeface="Calibri"/>
                <a:ea typeface="Calibri"/>
                <a:cs typeface="Calibri"/>
                <a:sym typeface="Calibri"/>
              </a:rPr>
              <a:t>90% </a:t>
            </a:r>
            <a:r>
              <a:rPr lang="zh-CN" sz="1800">
                <a:latin typeface="Calibri"/>
                <a:ea typeface="Calibri"/>
                <a:cs typeface="Calibri"/>
                <a:sym typeface="Calibri"/>
              </a:rPr>
              <a:t>of people</a:t>
            </a:r>
            <a:endParaRPr sz="1800">
              <a:latin typeface="Calibri"/>
              <a:ea typeface="Calibri"/>
              <a:cs typeface="Calibri"/>
              <a:sym typeface="Calibri"/>
            </a:endParaRPr>
          </a:p>
          <a:p>
            <a:pPr indent="-127000" lvl="0" marL="139700" rtl="0" algn="l">
              <a:lnSpc>
                <a:spcPct val="114791"/>
              </a:lnSpc>
              <a:spcBef>
                <a:spcPts val="400"/>
              </a:spcBef>
              <a:spcAft>
                <a:spcPts val="0"/>
              </a:spcAft>
              <a:buSzPts val="1800"/>
              <a:buFont typeface="Arial"/>
              <a:buChar char="•"/>
            </a:pPr>
            <a:r>
              <a:rPr lang="zh-CN" sz="1800">
                <a:latin typeface="Calibri"/>
                <a:ea typeface="Calibri"/>
                <a:cs typeface="Calibri"/>
                <a:sym typeface="Calibri"/>
              </a:rPr>
              <a:t>Popular actions include making it easier</a:t>
            </a:r>
            <a:endParaRPr sz="1800">
              <a:latin typeface="Calibri"/>
              <a:ea typeface="Calibri"/>
              <a:cs typeface="Calibri"/>
              <a:sym typeface="Calibri"/>
            </a:endParaRPr>
          </a:p>
          <a:p>
            <a:pPr indent="0" lvl="0" marL="139700" rtl="0" algn="l">
              <a:lnSpc>
                <a:spcPct val="114791"/>
              </a:lnSpc>
              <a:spcBef>
                <a:spcPts val="0"/>
              </a:spcBef>
              <a:spcAft>
                <a:spcPts val="0"/>
              </a:spcAft>
              <a:buNone/>
            </a:pPr>
            <a:r>
              <a:rPr lang="zh-CN" sz="1800">
                <a:latin typeface="Calibri"/>
                <a:ea typeface="Calibri"/>
                <a:cs typeface="Calibri"/>
                <a:sym typeface="Calibri"/>
              </a:rPr>
              <a:t>to </a:t>
            </a:r>
            <a:r>
              <a:rPr b="1" lang="zh-CN" sz="1800">
                <a:solidFill>
                  <a:srgbClr val="1691D0"/>
                </a:solidFill>
                <a:latin typeface="Calibri"/>
                <a:ea typeface="Calibri"/>
                <a:cs typeface="Calibri"/>
                <a:sym typeface="Calibri"/>
              </a:rPr>
              <a:t>walk, roll, bike, and take transit</a:t>
            </a:r>
            <a:endParaRPr sz="1800">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lang="zh-CN" sz="1800">
                <a:solidFill>
                  <a:srgbClr val="1691D0"/>
                </a:solidFill>
                <a:latin typeface="Calibri"/>
                <a:ea typeface="Calibri"/>
                <a:cs typeface="Calibri"/>
                <a:sym typeface="Calibri"/>
              </a:rPr>
              <a:t>Fix the gaps </a:t>
            </a:r>
            <a:r>
              <a:rPr lang="zh-CN" sz="1800">
                <a:latin typeface="Calibri"/>
                <a:ea typeface="Calibri"/>
                <a:cs typeface="Calibri"/>
                <a:sym typeface="Calibri"/>
              </a:rPr>
              <a:t>in our networks, especially 	in vulnerable areas</a:t>
            </a:r>
            <a:endParaRPr sz="1800">
              <a:latin typeface="Calibri"/>
              <a:ea typeface="Calibri"/>
              <a:cs typeface="Calibri"/>
              <a:sym typeface="Calibri"/>
            </a:endParaRPr>
          </a:p>
          <a:p>
            <a:pPr indent="-127000" lvl="0" marL="139700" rtl="0" algn="l">
              <a:lnSpc>
                <a:spcPct val="113333"/>
              </a:lnSpc>
              <a:spcBef>
                <a:spcPts val="300"/>
              </a:spcBef>
              <a:spcAft>
                <a:spcPts val="0"/>
              </a:spcAft>
              <a:buSzPts val="1800"/>
              <a:buFont typeface="Arial"/>
              <a:buChar char="•"/>
            </a:pPr>
            <a:r>
              <a:rPr lang="zh-CN" sz="1800">
                <a:latin typeface="Calibri"/>
                <a:ea typeface="Calibri"/>
                <a:cs typeface="Calibri"/>
                <a:sym typeface="Calibri"/>
              </a:rPr>
              <a:t>Target our </a:t>
            </a:r>
            <a:r>
              <a:rPr b="1" lang="zh-CN" sz="1800">
                <a:solidFill>
                  <a:srgbClr val="1691D0"/>
                </a:solidFill>
                <a:latin typeface="Calibri"/>
                <a:ea typeface="Calibri"/>
                <a:cs typeface="Calibri"/>
                <a:sym typeface="Calibri"/>
              </a:rPr>
              <a:t>climate goals </a:t>
            </a:r>
            <a:r>
              <a:rPr lang="zh-CN" sz="1800">
                <a:latin typeface="Calibri"/>
                <a:ea typeface="Calibri"/>
                <a:cs typeface="Calibri"/>
                <a:sym typeface="Calibri"/>
              </a:rPr>
              <a:t>by increased</a:t>
            </a:r>
            <a:endParaRPr sz="1800">
              <a:latin typeface="Calibri"/>
              <a:ea typeface="Calibri"/>
              <a:cs typeface="Calibri"/>
              <a:sym typeface="Calibri"/>
            </a:endParaRPr>
          </a:p>
          <a:p>
            <a:pPr indent="0" lvl="0" marL="139700" rtl="0" algn="l">
              <a:lnSpc>
                <a:spcPct val="113333"/>
              </a:lnSpc>
              <a:spcBef>
                <a:spcPts val="0"/>
              </a:spcBef>
              <a:spcAft>
                <a:spcPts val="0"/>
              </a:spcAft>
              <a:buNone/>
            </a:pPr>
            <a:r>
              <a:rPr lang="zh-CN" sz="1800">
                <a:latin typeface="Calibri"/>
                <a:ea typeface="Calibri"/>
                <a:cs typeface="Calibri"/>
                <a:sym typeface="Calibri"/>
              </a:rPr>
              <a:t>walking, biking, and transit use</a:t>
            </a:r>
            <a:endParaRPr sz="1800">
              <a:latin typeface="Calibri"/>
              <a:ea typeface="Calibri"/>
              <a:cs typeface="Calibri"/>
              <a:sym typeface="Calibri"/>
            </a:endParaRPr>
          </a:p>
        </p:txBody>
      </p:sp>
      <p:sp>
        <p:nvSpPr>
          <p:cNvPr id="3696" name="Google Shape;3696;p571"/>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rtl="0" algn="l">
              <a:lnSpc>
                <a:spcPct val="114500"/>
              </a:lnSpc>
              <a:spcBef>
                <a:spcPts val="0"/>
              </a:spcBef>
              <a:spcAft>
                <a:spcPts val="0"/>
              </a:spcAft>
              <a:buNone/>
            </a:pPr>
            <a:r>
              <a:rPr i="1" lang="zh-CN" sz="1500">
                <a:solidFill>
                  <a:srgbClr val="1691D0"/>
                </a:solidFill>
                <a:latin typeface="Calibri"/>
                <a:ea typeface="Calibri"/>
                <a:cs typeface="Calibri"/>
                <a:sym typeface="Calibri"/>
              </a:rPr>
              <a:t>These are just a few of the key themes we heard. For more details, see the Phase 1 and Phase</a:t>
            </a:r>
            <a:endParaRPr sz="1500">
              <a:latin typeface="Calibri"/>
              <a:ea typeface="Calibri"/>
              <a:cs typeface="Calibri"/>
              <a:sym typeface="Calibri"/>
            </a:endParaRPr>
          </a:p>
          <a:p>
            <a:pPr indent="0" lvl="0" marL="12700" rtl="0" algn="l">
              <a:lnSpc>
                <a:spcPct val="114500"/>
              </a:lnSpc>
              <a:spcBef>
                <a:spcPts val="0"/>
              </a:spcBef>
              <a:spcAft>
                <a:spcPts val="0"/>
              </a:spcAft>
              <a:buNone/>
            </a:pPr>
            <a:r>
              <a:rPr i="1" lang="zh-CN" sz="1500">
                <a:solidFill>
                  <a:srgbClr val="1691D0"/>
                </a:solidFill>
                <a:latin typeface="Calibri"/>
                <a:ea typeface="Calibri"/>
                <a:cs typeface="Calibri"/>
                <a:sym typeface="Calibri"/>
              </a:rPr>
              <a:t>2 Engagement Summaries on the STP website.</a:t>
            </a:r>
            <a:endParaRPr sz="1500">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4" name="Shape 5074"/>
        <p:cNvGrpSpPr/>
        <p:nvPr/>
      </p:nvGrpSpPr>
      <p:grpSpPr>
        <a:xfrm>
          <a:off x="0" y="0"/>
          <a:ext cx="0" cy="0"/>
          <a:chOff x="0" y="0"/>
          <a:chExt cx="0" cy="0"/>
        </a:xfrm>
      </p:grpSpPr>
      <p:sp>
        <p:nvSpPr>
          <p:cNvPr id="5075" name="Google Shape;5075;p706"/>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Alliteration</a:t>
            </a:r>
            <a:endParaRPr/>
          </a:p>
        </p:txBody>
      </p:sp>
      <p:sp>
        <p:nvSpPr>
          <p:cNvPr id="5076" name="Google Shape;5076;p706"/>
          <p:cNvSpPr txBox="1"/>
          <p:nvPr>
            <p:ph idx="1" type="body"/>
          </p:nvPr>
        </p:nvSpPr>
        <p:spPr>
          <a:xfrm>
            <a:off x="457200" y="1297781"/>
            <a:ext cx="82296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sz="2400"/>
          </a:p>
          <a:p>
            <a:pPr indent="0" lvl="0" marL="0" rtl="0" algn="l">
              <a:spcBef>
                <a:spcPts val="600"/>
              </a:spcBef>
              <a:spcAft>
                <a:spcPts val="0"/>
              </a:spcAft>
              <a:buNone/>
            </a:pPr>
            <a:r>
              <a:rPr lang="zh-CN" sz="2400"/>
              <a:t>AKA - A poem of which 2 or more constants are repeated 2 or more times</a:t>
            </a:r>
            <a:endParaRPr sz="2400"/>
          </a:p>
          <a:p>
            <a:pPr indent="0" lvl="0" marL="0" rtl="0" algn="l">
              <a:spcBef>
                <a:spcPts val="600"/>
              </a:spcBef>
              <a:spcAft>
                <a:spcPts val="0"/>
              </a:spcAft>
              <a:buNone/>
            </a:pPr>
            <a:r>
              <a:t/>
            </a:r>
            <a:endParaRPr sz="1800"/>
          </a:p>
          <a:p>
            <a:pPr indent="0" lvl="0" marL="0" rtl="0" algn="l">
              <a:spcBef>
                <a:spcPts val="600"/>
              </a:spcBef>
              <a:spcAft>
                <a:spcPts val="0"/>
              </a:spcAft>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0" name="Shape 5080"/>
        <p:cNvGrpSpPr/>
        <p:nvPr/>
      </p:nvGrpSpPr>
      <p:grpSpPr>
        <a:xfrm>
          <a:off x="0" y="0"/>
          <a:ext cx="0" cy="0"/>
          <a:chOff x="0" y="0"/>
          <a:chExt cx="0" cy="0"/>
        </a:xfrm>
      </p:grpSpPr>
      <p:sp>
        <p:nvSpPr>
          <p:cNvPr id="5081" name="Google Shape;5081;p707"/>
          <p:cNvSpPr txBox="1"/>
          <p:nvPr>
            <p:ph type="title"/>
          </p:nvPr>
        </p:nvSpPr>
        <p:spPr>
          <a:xfrm>
            <a:off x="457200" y="116721"/>
            <a:ext cx="8229600" cy="7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How to</a:t>
            </a:r>
            <a:endParaRPr/>
          </a:p>
        </p:txBody>
      </p:sp>
      <p:sp>
        <p:nvSpPr>
          <p:cNvPr id="5082" name="Google Shape;5082;p707"/>
          <p:cNvSpPr txBox="1"/>
          <p:nvPr>
            <p:ph idx="1" type="body"/>
          </p:nvPr>
        </p:nvSpPr>
        <p:spPr>
          <a:xfrm>
            <a:off x="457200" y="973335"/>
            <a:ext cx="4041600" cy="272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Complete each slide with the definition of each term. Try to make it visually appealing.</a:t>
            </a:r>
            <a:endParaRPr/>
          </a:p>
        </p:txBody>
      </p:sp>
      <p:sp>
        <p:nvSpPr>
          <p:cNvPr id="5083" name="Google Shape;5083;p707"/>
          <p:cNvSpPr txBox="1"/>
          <p:nvPr>
            <p:ph idx="2" type="body"/>
          </p:nvPr>
        </p:nvSpPr>
        <p:spPr>
          <a:xfrm>
            <a:off x="4645148" y="973335"/>
            <a:ext cx="4041600" cy="272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7" name="Shape 5087"/>
        <p:cNvGrpSpPr/>
        <p:nvPr/>
      </p:nvGrpSpPr>
      <p:grpSpPr>
        <a:xfrm>
          <a:off x="0" y="0"/>
          <a:ext cx="0" cy="0"/>
          <a:chOff x="0" y="0"/>
          <a:chExt cx="0" cy="0"/>
        </a:xfrm>
      </p:grpSpPr>
      <p:sp>
        <p:nvSpPr>
          <p:cNvPr id="5088" name="Google Shape;5088;p708"/>
          <p:cNvSpPr txBox="1"/>
          <p:nvPr>
            <p:ph type="title"/>
          </p:nvPr>
        </p:nvSpPr>
        <p:spPr>
          <a:xfrm>
            <a:off x="457200" y="116721"/>
            <a:ext cx="8229600" cy="7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Oxymoron</a:t>
            </a:r>
            <a:endParaRPr/>
          </a:p>
        </p:txBody>
      </p:sp>
      <p:sp>
        <p:nvSpPr>
          <p:cNvPr id="5089" name="Google Shape;5089;p708"/>
          <p:cNvSpPr txBox="1"/>
          <p:nvPr>
            <p:ph idx="1" type="body"/>
          </p:nvPr>
        </p:nvSpPr>
        <p:spPr>
          <a:xfrm>
            <a:off x="457200" y="1023731"/>
            <a:ext cx="82296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spcBef>
                <a:spcPts val="600"/>
              </a:spcBef>
              <a:spcAft>
                <a:spcPts val="0"/>
              </a:spcAft>
              <a:buNone/>
            </a:pPr>
            <a:r>
              <a:rPr lang="zh-CN" sz="1800"/>
              <a:t>Examples:</a:t>
            </a:r>
            <a:endParaRPr sz="1800"/>
          </a:p>
          <a:p>
            <a:pPr indent="0" lvl="0" marL="0" rtl="0" algn="l">
              <a:spcBef>
                <a:spcPts val="600"/>
              </a:spcBef>
              <a:spcAft>
                <a:spcPts val="0"/>
              </a:spcAft>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90" name="Google Shape;5090;p708"/>
          <p:cNvPicPr preferRelativeResize="0"/>
          <p:nvPr/>
        </p:nvPicPr>
        <p:blipFill>
          <a:blip r:embed="rId3">
            <a:alphaModFix/>
          </a:blip>
          <a:stretch>
            <a:fillRect/>
          </a:stretch>
        </p:blipFill>
        <p:spPr>
          <a:xfrm>
            <a:off x="4517303" y="3056763"/>
            <a:ext cx="4626698" cy="2057163"/>
          </a:xfrm>
          <a:prstGeom prst="rect">
            <a:avLst/>
          </a:prstGeom>
          <a:noFill/>
          <a:ln>
            <a:noFill/>
          </a:ln>
        </p:spPr>
      </p:pic>
      <p:pic>
        <p:nvPicPr>
          <p:cNvPr id="5091" name="Google Shape;5091;p708"/>
          <p:cNvPicPr preferRelativeResize="0"/>
          <p:nvPr/>
        </p:nvPicPr>
        <p:blipFill>
          <a:blip r:embed="rId4">
            <a:alphaModFix/>
          </a:blip>
          <a:stretch>
            <a:fillRect/>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sp>
        <p:nvSpPr>
          <p:cNvPr id="5096" name="Google Shape;5096;p709"/>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spcBef>
                <a:spcPts val="0"/>
              </a:spcBef>
              <a:spcAft>
                <a:spcPts val="0"/>
              </a:spcAft>
              <a:buSzPts val="3000"/>
              <a:buChar char="●"/>
            </a:pPr>
            <a:r>
              <a:rPr lang="zh-CN"/>
              <a:t>For example:</a:t>
            </a:r>
            <a:endParaRPr/>
          </a:p>
          <a:p>
            <a:pPr indent="-381000" lvl="1" marL="914400" rtl="0" algn="l">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97" name="Google Shape;5097;p709"/>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710"/>
          <p:cNvSpPr txBox="1"/>
          <p:nvPr>
            <p:ph type="title"/>
          </p:nvPr>
        </p:nvSpPr>
        <p:spPr>
          <a:xfrm>
            <a:off x="457200" y="154483"/>
            <a:ext cx="8229600" cy="8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Object of the preposition</a:t>
            </a:r>
            <a:endParaRPr/>
          </a:p>
        </p:txBody>
      </p:sp>
      <p:sp>
        <p:nvSpPr>
          <p:cNvPr id="5103" name="Google Shape;5103;p710"/>
          <p:cNvSpPr txBox="1"/>
          <p:nvPr>
            <p:ph idx="1" type="body"/>
          </p:nvPr>
        </p:nvSpPr>
        <p:spPr>
          <a:xfrm>
            <a:off x="457200" y="1095374"/>
            <a:ext cx="8229600" cy="2598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spcBef>
                <a:spcPts val="0"/>
              </a:spcBef>
              <a:spcAft>
                <a:spcPts val="0"/>
              </a:spcAft>
              <a:buSzPts val="3000"/>
              <a:buChar char="●"/>
            </a:pPr>
            <a:r>
              <a:rPr lang="zh-CN"/>
              <a:t>Last word in the prepositional phrase.</a:t>
            </a:r>
            <a:endParaRPr/>
          </a:p>
          <a:p>
            <a:pPr indent="-419100" lvl="0" marL="457200" rtl="0" algn="l">
              <a:spcBef>
                <a:spcPts val="0"/>
              </a:spcBef>
              <a:spcAft>
                <a:spcPts val="0"/>
              </a:spcAft>
              <a:buSzPts val="3000"/>
              <a:buChar char="●"/>
            </a:pPr>
            <a:r>
              <a:rPr lang="zh-CN"/>
              <a:t>For example:</a:t>
            </a:r>
            <a:endParaRPr/>
          </a:p>
          <a:p>
            <a:pPr indent="-381000" lvl="1" marL="914400" rtl="0" algn="l">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7" name="Shape 5107"/>
        <p:cNvGrpSpPr/>
        <p:nvPr/>
      </p:nvGrpSpPr>
      <p:grpSpPr>
        <a:xfrm>
          <a:off x="0" y="0"/>
          <a:ext cx="0" cy="0"/>
          <a:chOff x="0" y="0"/>
          <a:chExt cx="0" cy="0"/>
        </a:xfrm>
      </p:grpSpPr>
      <p:sp>
        <p:nvSpPr>
          <p:cNvPr id="5108" name="Google Shape;5108;p711"/>
          <p:cNvSpPr txBox="1"/>
          <p:nvPr>
            <p:ph type="title"/>
          </p:nvPr>
        </p:nvSpPr>
        <p:spPr>
          <a:xfrm>
            <a:off x="145050" y="205975"/>
            <a:ext cx="8865900" cy="4454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0" sz="1400">
              <a:solidFill>
                <a:srgbClr val="FFFFFF"/>
              </a:solidFill>
            </a:endParaRPr>
          </a:p>
          <a:p>
            <a:pPr indent="0" lvl="0" marL="0" rtl="0" algn="ctr">
              <a:lnSpc>
                <a:spcPct val="115000"/>
              </a:lnSpc>
              <a:spcBef>
                <a:spcPts val="0"/>
              </a:spcBef>
              <a:spcAft>
                <a:spcPts val="0"/>
              </a:spcAft>
              <a:buNone/>
            </a:pPr>
            <a:r>
              <a:t/>
            </a:r>
            <a:endParaRPr sz="14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l">
              <a:lnSpc>
                <a:spcPct val="115000"/>
              </a:lnSpc>
              <a:spcBef>
                <a:spcPts val="0"/>
              </a:spcBef>
              <a:spcAft>
                <a:spcPts val="0"/>
              </a:spcAft>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2" name="Shape 5112"/>
        <p:cNvGrpSpPr/>
        <p:nvPr/>
      </p:nvGrpSpPr>
      <p:grpSpPr>
        <a:xfrm>
          <a:off x="0" y="0"/>
          <a:ext cx="0" cy="0"/>
          <a:chOff x="0" y="0"/>
          <a:chExt cx="0" cy="0"/>
        </a:xfrm>
      </p:grpSpPr>
      <p:sp>
        <p:nvSpPr>
          <p:cNvPr id="5113" name="Google Shape;5113;p712"/>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Show me…..     (no letters/numbers)</a:t>
            </a:r>
            <a:endParaRPr/>
          </a:p>
        </p:txBody>
      </p:sp>
      <p:sp>
        <p:nvSpPr>
          <p:cNvPr id="5114" name="Google Shape;5114;p71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7200"/>
          </a:p>
          <a:p>
            <a:pPr indent="0" lvl="0" marL="0" rtl="0" algn="ctr">
              <a:spcBef>
                <a:spcPts val="600"/>
              </a:spcBef>
              <a:spcAft>
                <a:spcPts val="0"/>
              </a:spcAft>
              <a:buNone/>
            </a:pPr>
            <a:r>
              <a:rPr lang="zh-CN" sz="7200"/>
              <a:t>The Water Cycle</a:t>
            </a:r>
            <a:endParaRPr sz="7200"/>
          </a:p>
          <a:p>
            <a:pPr indent="0" lvl="0" marL="0" rtl="0" algn="ctr">
              <a:spcBef>
                <a:spcPts val="600"/>
              </a:spcBef>
              <a:spcAft>
                <a:spcPts val="0"/>
              </a:spcAft>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8" name="Shape 5118"/>
        <p:cNvGrpSpPr/>
        <p:nvPr/>
      </p:nvGrpSpPr>
      <p:grpSpPr>
        <a:xfrm>
          <a:off x="0" y="0"/>
          <a:ext cx="0" cy="0"/>
          <a:chOff x="0" y="0"/>
          <a:chExt cx="0" cy="0"/>
        </a:xfrm>
      </p:grpSpPr>
      <p:sp>
        <p:nvSpPr>
          <p:cNvPr id="5119" name="Google Shape;5119;p7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Why Create a WebQuest?</a:t>
            </a:r>
            <a:endParaRPr/>
          </a:p>
        </p:txBody>
      </p:sp>
      <p:sp>
        <p:nvSpPr>
          <p:cNvPr id="5120" name="Google Shape;5120;p713"/>
          <p:cNvSpPr txBox="1"/>
          <p:nvPr>
            <p:ph idx="1" type="body"/>
          </p:nvPr>
        </p:nvSpPr>
        <p:spPr>
          <a:xfrm>
            <a:off x="1147181" y="4724585"/>
            <a:ext cx="7820700" cy="37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121" name="Google Shape;5121;p713"/>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zh-CN" sz="2400"/>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lang="zh-CN" sz="2400">
                <a:solidFill>
                  <a:srgbClr val="00FF00"/>
                </a:solidFill>
              </a:rPr>
              <a:t>creative-thinking</a:t>
            </a:r>
            <a:r>
              <a:rPr lang="zh-CN" sz="2400"/>
              <a:t> and </a:t>
            </a:r>
            <a:r>
              <a:rPr b="1" lang="zh-CN" sz="2400">
                <a:solidFill>
                  <a:srgbClr val="4A86E8"/>
                </a:solidFill>
              </a:rPr>
              <a:t>problem-solving skills</a:t>
            </a:r>
            <a:r>
              <a:rPr lang="zh-CN" sz="2400"/>
              <a:t> to find solutions to problems.</a:t>
            </a:r>
            <a:endParaRPr sz="2400"/>
          </a:p>
          <a:p>
            <a:pPr indent="0" lvl="0" marL="0" rtl="0" algn="l">
              <a:spcBef>
                <a:spcPts val="0"/>
              </a:spcBef>
              <a:spcAft>
                <a:spcPts val="0"/>
              </a:spcAft>
              <a:buNone/>
            </a:pPr>
            <a:r>
              <a:rPr lang="zh-CN" sz="2400"/>
              <a:t>	WebQuests are also a wonderful way of capturing students' imagination and allowing them to explore in a guided, meaningful manner. </a:t>
            </a:r>
            <a:r>
              <a:rPr b="1" lang="zh-CN" sz="2400">
                <a:solidFill>
                  <a:srgbClr val="FF00FF"/>
                </a:solidFill>
              </a:rPr>
              <a:t>Communication</a:t>
            </a:r>
            <a:r>
              <a:rPr lang="zh-CN" sz="2400"/>
              <a:t>, </a:t>
            </a:r>
            <a:r>
              <a:rPr b="1" lang="zh-CN" sz="2400">
                <a:solidFill>
                  <a:srgbClr val="FF0000"/>
                </a:solidFill>
              </a:rPr>
              <a:t>group work</a:t>
            </a:r>
            <a:r>
              <a:rPr lang="zh-CN" sz="2400"/>
              <a:t>, problem solving, and critical and creative thinking skills are becoming far more important in today's world than having students memorize predetermined content."</a:t>
            </a:r>
            <a:endParaRPr sz="2400"/>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5" name="Shape 5125"/>
        <p:cNvGrpSpPr/>
        <p:nvPr/>
      </p:nvGrpSpPr>
      <p:grpSpPr>
        <a:xfrm>
          <a:off x="0" y="0"/>
          <a:ext cx="0" cy="0"/>
          <a:chOff x="0" y="0"/>
          <a:chExt cx="0" cy="0"/>
        </a:xfrm>
      </p:grpSpPr>
      <p:sp>
        <p:nvSpPr>
          <p:cNvPr id="5126" name="Google Shape;5126;p714">
            <a:hlinkClick r:id="rId3"/>
          </p:cNvPr>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Steps for Developing a WebQuest</a:t>
            </a:r>
            <a:endParaRPr/>
          </a:p>
        </p:txBody>
      </p:sp>
      <p:sp>
        <p:nvSpPr>
          <p:cNvPr id="5127" name="Google Shape;5127;p714"/>
          <p:cNvSpPr txBox="1"/>
          <p:nvPr>
            <p:ph idx="1" type="body"/>
          </p:nvPr>
        </p:nvSpPr>
        <p:spPr>
          <a:xfrm>
            <a:off x="457200" y="900113"/>
            <a:ext cx="8229600" cy="2794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spcBef>
                <a:spcPts val="600"/>
              </a:spcBef>
              <a:spcAft>
                <a:spcPts val="0"/>
              </a:spcAft>
              <a:buNone/>
            </a:pPr>
            <a:r>
              <a:t/>
            </a:r>
            <a:endParaRPr/>
          </a:p>
        </p:txBody>
      </p:sp>
      <p:pic>
        <p:nvPicPr>
          <p:cNvPr id="5128" name="Google Shape;5128;p714"/>
          <p:cNvPicPr preferRelativeResize="0"/>
          <p:nvPr/>
        </p:nvPicPr>
        <p:blipFill>
          <a:blip r:embed="rId6">
            <a:alphaModFix/>
          </a:blip>
          <a:stretch>
            <a:fillRect/>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2" name="Shape 5132"/>
        <p:cNvGrpSpPr/>
        <p:nvPr/>
      </p:nvGrpSpPr>
      <p:grpSpPr>
        <a:xfrm>
          <a:off x="0" y="0"/>
          <a:ext cx="0" cy="0"/>
          <a:chOff x="0" y="0"/>
          <a:chExt cx="0" cy="0"/>
        </a:xfrm>
      </p:grpSpPr>
      <p:sp>
        <p:nvSpPr>
          <p:cNvPr id="5133" name="Google Shape;5133;p7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134" name="Google Shape;5134;p715"/>
          <p:cNvSpPr txBox="1"/>
          <p:nvPr>
            <p:ph idx="1" type="body"/>
          </p:nvPr>
        </p:nvSpPr>
        <p:spPr>
          <a:xfrm>
            <a:off x="457200" y="1063375"/>
            <a:ext cx="3994500" cy="4086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135" name="Google Shape;5135;p715"/>
          <p:cNvPicPr preferRelativeResize="0"/>
          <p:nvPr/>
        </p:nvPicPr>
        <p:blipFill>
          <a:blip r:embed="rId3">
            <a:alphaModFix/>
          </a:blip>
          <a:stretch>
            <a:fillRect/>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136" name="Google Shape;5136;p715"/>
          <p:cNvPicPr preferRelativeResize="0"/>
          <p:nvPr/>
        </p:nvPicPr>
        <p:blipFill>
          <a:blip r:embed="rId4">
            <a:alphaModFix/>
          </a:blip>
          <a:stretch>
            <a:fillRect/>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137" name="Google Shape;5137;p715"/>
          <p:cNvPicPr preferRelativeResize="0"/>
          <p:nvPr/>
        </p:nvPicPr>
        <p:blipFill>
          <a:blip r:embed="rId5">
            <a:alphaModFix/>
          </a:blip>
          <a:stretch>
            <a:fillRect/>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138" name="Google Shape;5138;p715"/>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1"/>
                </a:solidFill>
              </a:rPr>
              <a:t>James Marshall</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grpSp>
        <p:nvGrpSpPr>
          <p:cNvPr id="3701" name="Google Shape;3701;p572"/>
          <p:cNvGrpSpPr/>
          <p:nvPr/>
        </p:nvGrpSpPr>
        <p:grpSpPr>
          <a:xfrm>
            <a:off x="0" y="0"/>
            <a:ext cx="3711654" cy="4898041"/>
            <a:chOff x="0" y="0"/>
            <a:chExt cx="4948872" cy="6530721"/>
          </a:xfrm>
        </p:grpSpPr>
        <p:pic>
          <p:nvPicPr>
            <p:cNvPr id="3702" name="Google Shape;3702;p572"/>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703" name="Google Shape;3703;p572"/>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704" name="Google Shape;3704;p572"/>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grpSp>
      <p:sp>
        <p:nvSpPr>
          <p:cNvPr id="3705" name="Google Shape;3705;p572"/>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None/>
            </a:pPr>
            <a:r>
              <a:rPr lang="zh-CN" sz="3000"/>
              <a:t>Curbside Management</a:t>
            </a:r>
            <a:endParaRPr sz="3000"/>
          </a:p>
        </p:txBody>
      </p:sp>
      <p:sp>
        <p:nvSpPr>
          <p:cNvPr id="3706" name="Google Shape;3706;p572"/>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spcBef>
                <a:spcPts val="0"/>
              </a:spcBef>
              <a:spcAft>
                <a:spcPts val="0"/>
              </a:spcAft>
              <a:buClr>
                <a:srgbClr val="000000"/>
              </a:buClr>
              <a:buFont typeface="Arial"/>
              <a:buNone/>
            </a:pPr>
            <a:fld id="{00000000-1234-1234-1234-123412341234}" type="slidenum">
              <a:rPr lang="zh-CN"/>
              <a:t>‹#›</a:t>
            </a:fld>
            <a:endParaRPr/>
          </a:p>
        </p:txBody>
      </p:sp>
      <p:sp>
        <p:nvSpPr>
          <p:cNvPr id="3707" name="Google Shape;3707;p572"/>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SzPts val="2100"/>
              <a:buFont typeface="Arial"/>
              <a:buChar char="•"/>
            </a:pPr>
            <a:r>
              <a:rPr lang="zh-CN" sz="2100">
                <a:latin typeface="Calibri"/>
                <a:ea typeface="Calibri"/>
                <a:cs typeface="Calibri"/>
                <a:sym typeface="Calibri"/>
              </a:rPr>
              <a:t>Reliable access for delivery services and for critical building access needs</a:t>
            </a:r>
            <a:endParaRPr sz="2100">
              <a:latin typeface="Calibri"/>
              <a:ea typeface="Calibri"/>
              <a:cs typeface="Calibri"/>
              <a:sym typeface="Calibri"/>
            </a:endParaRPr>
          </a:p>
          <a:p>
            <a:pPr indent="-133350" lvl="0" marL="139700" marR="546100" rtl="0" algn="l">
              <a:lnSpc>
                <a:spcPct val="109090"/>
              </a:lnSpc>
              <a:spcBef>
                <a:spcPts val="600"/>
              </a:spcBef>
              <a:spcAft>
                <a:spcPts val="0"/>
              </a:spcAft>
              <a:buSzPts val="2100"/>
              <a:buFont typeface="Arial"/>
              <a:buChar char="•"/>
            </a:pPr>
            <a:r>
              <a:rPr lang="zh-CN" sz="2100">
                <a:latin typeface="Calibri"/>
                <a:ea typeface="Calibri"/>
                <a:cs typeface="Calibri"/>
                <a:sym typeface="Calibri"/>
              </a:rPr>
              <a:t>Demand management for curb use in business districts</a:t>
            </a:r>
            <a:endParaRPr sz="2100">
              <a:latin typeface="Calibri"/>
              <a:ea typeface="Calibri"/>
              <a:cs typeface="Calibri"/>
              <a:sym typeface="Calibri"/>
            </a:endParaRPr>
          </a:p>
          <a:p>
            <a:pPr indent="-133350" lvl="0" marL="139700" marR="203200" rtl="0" algn="l">
              <a:lnSpc>
                <a:spcPct val="109090"/>
              </a:lnSpc>
              <a:spcBef>
                <a:spcPts val="600"/>
              </a:spcBef>
              <a:spcAft>
                <a:spcPts val="0"/>
              </a:spcAft>
              <a:buSzPts val="2100"/>
              <a:buFont typeface="Arial"/>
              <a:buChar char="•"/>
            </a:pPr>
            <a:r>
              <a:rPr lang="zh-CN" sz="2100">
                <a:latin typeface="Calibri"/>
                <a:ea typeface="Calibri"/>
                <a:cs typeface="Calibri"/>
                <a:sym typeface="Calibri"/>
              </a:rPr>
              <a:t>Leverage new technologies to prioritize, 	price, and enforce curbspace</a:t>
            </a:r>
            <a:endParaRPr sz="2100">
              <a:latin typeface="Calibri"/>
              <a:ea typeface="Calibri"/>
              <a:cs typeface="Calibri"/>
              <a:sym typeface="Calibri"/>
            </a:endParaRPr>
          </a:p>
          <a:p>
            <a:pPr indent="-133350" lvl="0" marL="139700" marR="330200" rtl="0" algn="l">
              <a:lnSpc>
                <a:spcPct val="112000"/>
              </a:lnSpc>
              <a:spcBef>
                <a:spcPts val="600"/>
              </a:spcBef>
              <a:spcAft>
                <a:spcPts val="0"/>
              </a:spcAft>
              <a:buSzPts val="2100"/>
              <a:buFont typeface="Arial"/>
              <a:buChar char="•"/>
            </a:pPr>
            <a:r>
              <a:rPr lang="zh-CN" sz="2100">
                <a:latin typeface="Calibri"/>
                <a:ea typeface="Calibri"/>
                <a:cs typeface="Calibri"/>
                <a:sym typeface="Calibri"/>
              </a:rPr>
              <a:t>Electric and smaller delivery vehicles in 	denser neighborhoods</a:t>
            </a:r>
            <a:endParaRPr sz="2100">
              <a:latin typeface="Calibri"/>
              <a:ea typeface="Calibri"/>
              <a:cs typeface="Calibri"/>
              <a:sym typeface="Calibri"/>
            </a:endParaRPr>
          </a:p>
          <a:p>
            <a:pPr indent="-133350" lvl="0" marL="139700" marR="0" rtl="0" algn="l">
              <a:lnSpc>
                <a:spcPct val="109454"/>
              </a:lnSpc>
              <a:spcBef>
                <a:spcPts val="600"/>
              </a:spcBef>
              <a:spcAft>
                <a:spcPts val="0"/>
              </a:spcAft>
              <a:buSzPts val="2100"/>
              <a:buFont typeface="Arial"/>
              <a:buChar char="•"/>
            </a:pPr>
            <a:r>
              <a:rPr lang="zh-CN" sz="2100">
                <a:latin typeface="Calibri"/>
                <a:ea typeface="Calibri"/>
                <a:cs typeface="Calibri"/>
                <a:sym typeface="Calibri"/>
              </a:rPr>
              <a:t>Use curb space to support businesses and public life, such as outdoor dining</a:t>
            </a:r>
            <a:endParaRPr sz="2100">
              <a:latin typeface="Calibri"/>
              <a:ea typeface="Calibri"/>
              <a:cs typeface="Calibri"/>
              <a:sym typeface="Calibri"/>
            </a:endParaRPr>
          </a:p>
          <a:p>
            <a:pPr indent="-133350" lvl="0" marL="139700" rtl="0" algn="l">
              <a:lnSpc>
                <a:spcPct val="100000"/>
              </a:lnSpc>
              <a:spcBef>
                <a:spcPts val="400"/>
              </a:spcBef>
              <a:spcAft>
                <a:spcPts val="0"/>
              </a:spcAft>
              <a:buSzPts val="2100"/>
              <a:buFont typeface="Arial"/>
              <a:buChar char="•"/>
            </a:pPr>
            <a:r>
              <a:rPr lang="zh-CN" sz="2100">
                <a:latin typeface="Calibri"/>
                <a:ea typeface="Calibri"/>
                <a:cs typeface="Calibri"/>
                <a:sym typeface="Calibri"/>
              </a:rPr>
              <a:t>Access for those with limited mobility</a:t>
            </a:r>
            <a:endParaRPr sz="2100">
              <a:latin typeface="Calibri"/>
              <a:ea typeface="Calibri"/>
              <a:cs typeface="Calibri"/>
              <a:sym typeface="Calibri"/>
            </a:endParaRPr>
          </a:p>
        </p:txBody>
      </p:sp>
      <p:sp>
        <p:nvSpPr>
          <p:cNvPr id="3708" name="Google Shape;3708;p572"/>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None/>
            </a:pPr>
            <a:r>
              <a:rPr b="1" lang="zh-CN" sz="1400">
                <a:solidFill>
                  <a:srgbClr val="FFFFFF"/>
                </a:solidFill>
                <a:latin typeface="Trebuchet MS"/>
                <a:ea typeface="Trebuchet MS"/>
                <a:cs typeface="Trebuchet MS"/>
                <a:sym typeface="Trebuchet MS"/>
              </a:rPr>
              <a:t>“Since curb space and access needs vary </a:t>
            </a:r>
            <a:r>
              <a:rPr b="1" lang="zh-CN" sz="1400">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sz="1400">
              <a:latin typeface="Calibri"/>
              <a:ea typeface="Calibri"/>
              <a:cs typeface="Calibri"/>
              <a:sym typeface="Calibri"/>
            </a:endParaRPr>
          </a:p>
          <a:p>
            <a:pPr indent="0" lvl="0" marL="0" rtl="0" algn="ctr">
              <a:lnSpc>
                <a:spcPct val="100000"/>
              </a:lnSpc>
              <a:spcBef>
                <a:spcPts val="0"/>
              </a:spcBef>
              <a:spcAft>
                <a:spcPts val="0"/>
              </a:spcAft>
              <a:buNone/>
            </a:pPr>
            <a:r>
              <a:rPr b="1" lang="zh-CN" sz="1400">
                <a:solidFill>
                  <a:srgbClr val="FFFFFF"/>
                </a:solidFill>
                <a:latin typeface="Trebuchet MS"/>
                <a:ea typeface="Trebuchet MS"/>
                <a:cs typeface="Trebuchet MS"/>
                <a:sym typeface="Trebuchet MS"/>
              </a:rPr>
              <a:t>community.”</a:t>
            </a:r>
            <a:endParaRPr sz="1400">
              <a:latin typeface="Trebuchet MS"/>
              <a:ea typeface="Trebuchet MS"/>
              <a:cs typeface="Trebuchet MS"/>
              <a:sym typeface="Trebuchet MS"/>
            </a:endParaRPr>
          </a:p>
          <a:p>
            <a:pPr indent="0" lvl="0" marL="177800" marR="177800" rtl="0" algn="ctr">
              <a:lnSpc>
                <a:spcPct val="100800"/>
              </a:lnSpc>
              <a:spcBef>
                <a:spcPts val="0"/>
              </a:spcBef>
              <a:spcAft>
                <a:spcPts val="0"/>
              </a:spcAft>
              <a:buNone/>
            </a:pPr>
            <a:r>
              <a:rPr i="1" lang="zh-CN" sz="1400">
                <a:solidFill>
                  <a:srgbClr val="FFFFFF"/>
                </a:solidFill>
                <a:latin typeface="Calibri"/>
                <a:ea typeface="Calibri"/>
                <a:cs typeface="Calibri"/>
                <a:sym typeface="Calibri"/>
              </a:rPr>
              <a:t>Survey Participant, Phase 2A Survey Results</a:t>
            </a:r>
            <a:endParaRPr sz="1400">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2" name="Shape 5142"/>
        <p:cNvGrpSpPr/>
        <p:nvPr/>
      </p:nvGrpSpPr>
      <p:grpSpPr>
        <a:xfrm>
          <a:off x="0" y="0"/>
          <a:ext cx="0" cy="0"/>
          <a:chOff x="0" y="0"/>
          <a:chExt cx="0" cy="0"/>
        </a:xfrm>
      </p:grpSpPr>
      <p:sp>
        <p:nvSpPr>
          <p:cNvPr id="5143" name="Google Shape;5143;p7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144" name="Google Shape;5144;p716"/>
          <p:cNvSpPr txBox="1"/>
          <p:nvPr>
            <p:ph idx="1" type="body"/>
          </p:nvPr>
        </p:nvSpPr>
        <p:spPr>
          <a:xfrm>
            <a:off x="164675" y="950125"/>
            <a:ext cx="4591800" cy="4136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45" name="Google Shape;5145;p716"/>
          <p:cNvPicPr preferRelativeResize="0"/>
          <p:nvPr/>
        </p:nvPicPr>
        <p:blipFill>
          <a:blip r:embed="rId3">
            <a:alphaModFix/>
          </a:blip>
          <a:stretch>
            <a:fillRect/>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46" name="Google Shape;5146;p716"/>
          <p:cNvPicPr preferRelativeResize="0"/>
          <p:nvPr/>
        </p:nvPicPr>
        <p:blipFill>
          <a:blip r:embed="rId4">
            <a:alphaModFix/>
          </a:blip>
          <a:stretch>
            <a:fillRect/>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7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52" name="Google Shape;5152;p7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6" name="Shape 5156"/>
        <p:cNvGrpSpPr/>
        <p:nvPr/>
      </p:nvGrpSpPr>
      <p:grpSpPr>
        <a:xfrm>
          <a:off x="0" y="0"/>
          <a:ext cx="0" cy="0"/>
          <a:chOff x="0" y="0"/>
          <a:chExt cx="0" cy="0"/>
        </a:xfrm>
      </p:grpSpPr>
      <p:sp>
        <p:nvSpPr>
          <p:cNvPr id="5157" name="Google Shape;5157;p7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spcBef>
                <a:spcPts val="0"/>
              </a:spcBef>
              <a:spcAft>
                <a:spcPts val="0"/>
              </a:spcAft>
              <a:buNone/>
            </a:pPr>
            <a:r>
              <a:t/>
            </a:r>
            <a:endParaRPr/>
          </a:p>
        </p:txBody>
      </p:sp>
      <p:sp>
        <p:nvSpPr>
          <p:cNvPr id="5158" name="Google Shape;5158;p7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59" name="Google Shape;5159;p718"/>
          <p:cNvPicPr preferRelativeResize="0"/>
          <p:nvPr/>
        </p:nvPicPr>
        <p:blipFill>
          <a:blip r:embed="rId3">
            <a:alphaModFix/>
          </a:blip>
          <a:stretch>
            <a:fillRect/>
          </a:stretch>
        </p:blipFill>
        <p:spPr>
          <a:xfrm>
            <a:off x="3846350" y="877050"/>
            <a:ext cx="5127002" cy="4101624"/>
          </a:xfrm>
          <a:prstGeom prst="rect">
            <a:avLst/>
          </a:prstGeom>
          <a:noFill/>
          <a:ln>
            <a:noFill/>
          </a:ln>
        </p:spPr>
      </p:pic>
      <p:sp>
        <p:nvSpPr>
          <p:cNvPr id="5160" name="Google Shape;5160;p718"/>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4" name="Shape 5164"/>
        <p:cNvGrpSpPr/>
        <p:nvPr/>
      </p:nvGrpSpPr>
      <p:grpSpPr>
        <a:xfrm>
          <a:off x="0" y="0"/>
          <a:ext cx="0" cy="0"/>
          <a:chOff x="0" y="0"/>
          <a:chExt cx="0" cy="0"/>
        </a:xfrm>
      </p:grpSpPr>
      <p:sp>
        <p:nvSpPr>
          <p:cNvPr id="5165" name="Google Shape;5165;p719"/>
          <p:cNvSpPr txBox="1"/>
          <p:nvPr>
            <p:ph type="title"/>
          </p:nvPr>
        </p:nvSpPr>
        <p:spPr>
          <a:xfrm>
            <a:off x="2100175" y="2284657"/>
            <a:ext cx="6593700" cy="4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19"/>
          <p:cNvSpPr txBox="1"/>
          <p:nvPr>
            <p:ph idx="1" type="body"/>
          </p:nvPr>
        </p:nvSpPr>
        <p:spPr>
          <a:xfrm>
            <a:off x="755125" y="172850"/>
            <a:ext cx="6357900" cy="151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spcBef>
                <a:spcPts val="0"/>
              </a:spcBef>
              <a:spcAft>
                <a:spcPts val="1600"/>
              </a:spcAft>
              <a:buNone/>
            </a:pPr>
            <a:r>
              <a:t/>
            </a:r>
            <a:endParaRPr/>
          </a:p>
        </p:txBody>
      </p:sp>
      <p:pic>
        <p:nvPicPr>
          <p:cNvPr id="5167" name="Google Shape;5167;p719"/>
          <p:cNvPicPr preferRelativeResize="0"/>
          <p:nvPr/>
        </p:nvPicPr>
        <p:blipFill rotWithShape="1">
          <a:blip r:embed="rId3">
            <a:alphaModFix/>
          </a:blip>
          <a:srcRect b="22396" l="31008" r="25100" t="30817"/>
          <a:stretch/>
        </p:blipFill>
        <p:spPr>
          <a:xfrm>
            <a:off x="2595700" y="1126450"/>
            <a:ext cx="4188550" cy="2890601"/>
          </a:xfrm>
          <a:prstGeom prst="rect">
            <a:avLst/>
          </a:prstGeom>
          <a:noFill/>
          <a:ln>
            <a:noFill/>
          </a:ln>
        </p:spPr>
      </p:pic>
      <p:sp>
        <p:nvSpPr>
          <p:cNvPr id="5168" name="Google Shape;5168;p719"/>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2" name="Shape 5172"/>
        <p:cNvGrpSpPr/>
        <p:nvPr/>
      </p:nvGrpSpPr>
      <p:grpSpPr>
        <a:xfrm>
          <a:off x="0" y="0"/>
          <a:ext cx="0" cy="0"/>
          <a:chOff x="0" y="0"/>
          <a:chExt cx="0" cy="0"/>
        </a:xfrm>
      </p:grpSpPr>
      <p:pic>
        <p:nvPicPr>
          <p:cNvPr id="5173" name="Google Shape;5173;p720"/>
          <p:cNvPicPr preferRelativeResize="0"/>
          <p:nvPr/>
        </p:nvPicPr>
        <p:blipFill>
          <a:blip r:embed="rId4">
            <a:alphaModFix/>
          </a:blip>
          <a:stretch>
            <a:fillRect/>
          </a:stretch>
        </p:blipFill>
        <p:spPr>
          <a:xfrm>
            <a:off x="1476360" y="4893463"/>
            <a:ext cx="4807737" cy="214296"/>
          </a:xfrm>
          <a:prstGeom prst="rect">
            <a:avLst/>
          </a:prstGeom>
          <a:noFill/>
          <a:ln>
            <a:noFill/>
          </a:ln>
        </p:spPr>
      </p:pic>
      <p:sp>
        <p:nvSpPr>
          <p:cNvPr id="5174" name="Google Shape;5174;p720"/>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None/>
            </a:pPr>
            <a:r>
              <a:rPr lang="zh-CN" sz="1300">
                <a:solidFill>
                  <a:srgbClr val="FF0066"/>
                </a:solidFill>
                <a:latin typeface="Arial"/>
                <a:ea typeface="Arial"/>
                <a:cs typeface="Arial"/>
                <a:sym typeface="Arial"/>
              </a:rPr>
              <a:t>⊙</a:t>
            </a:r>
            <a:r>
              <a:rPr lang="zh-CN" sz="1300" u="sng">
                <a:solidFill>
                  <a:srgbClr val="CC99FF"/>
                </a:solidFill>
                <a:latin typeface="Arial"/>
                <a:ea typeface="Arial"/>
                <a:cs typeface="Arial"/>
                <a:sym typeface="Arial"/>
              </a:rPr>
              <a:t>前言</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道是什麼</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求什麼</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為何要求道</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求道的好處</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結語</a:t>
            </a:r>
            <a:r>
              <a:rPr lang="zh-CN" sz="1300">
                <a:solidFill>
                  <a:srgbClr val="FF0066"/>
                </a:solidFill>
                <a:latin typeface="Arial"/>
                <a:ea typeface="Arial"/>
                <a:cs typeface="Arial"/>
                <a:sym typeface="Arial"/>
              </a:rPr>
              <a:t> ⊙</a:t>
            </a:r>
            <a:r>
              <a:rPr lang="zh-CN" sz="1300" u="sng">
                <a:solidFill>
                  <a:srgbClr val="CC99FF"/>
                </a:solidFill>
                <a:latin typeface="Arial"/>
                <a:ea typeface="Arial"/>
                <a:cs typeface="Arial"/>
                <a:sym typeface="Arial"/>
              </a:rPr>
              <a:t>補充</a:t>
            </a:r>
            <a:endParaRPr sz="1300" u="sng">
              <a:solidFill>
                <a:srgbClr val="CC99FF"/>
              </a:solidFill>
              <a:latin typeface="Arial"/>
              <a:ea typeface="Arial"/>
              <a:cs typeface="Arial"/>
              <a:sym typeface="Arial"/>
            </a:endParaRPr>
          </a:p>
        </p:txBody>
      </p:sp>
      <p:pic>
        <p:nvPicPr>
          <p:cNvPr id="5175" name="Google Shape;5175;p720"/>
          <p:cNvPicPr preferRelativeResize="0"/>
          <p:nvPr/>
        </p:nvPicPr>
        <p:blipFill>
          <a:blip r:embed="rId5">
            <a:alphaModFix/>
          </a:blip>
          <a:stretch>
            <a:fillRect/>
          </a:stretch>
        </p:blipFill>
        <p:spPr>
          <a:xfrm>
            <a:off x="438143" y="71432"/>
            <a:ext cx="6186477" cy="664369"/>
          </a:xfrm>
          <a:prstGeom prst="rect">
            <a:avLst/>
          </a:prstGeom>
          <a:noFill/>
          <a:ln>
            <a:noFill/>
          </a:ln>
        </p:spPr>
      </p:pic>
      <p:sp>
        <p:nvSpPr>
          <p:cNvPr id="5176" name="Google Shape;5176;p720"/>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None/>
            </a:pPr>
            <a:r>
              <a:rPr b="1" lang="zh-CN" sz="4000">
                <a:solidFill>
                  <a:srgbClr val="990000"/>
                </a:solidFill>
                <a:latin typeface="Arial"/>
                <a:ea typeface="Arial"/>
                <a:cs typeface="Arial"/>
                <a:sym typeface="Arial"/>
              </a:rPr>
              <a:t>一、前言～</a:t>
            </a:r>
            <a:r>
              <a:rPr b="1" lang="zh-CN" sz="2900">
                <a:solidFill>
                  <a:srgbClr val="990000"/>
                </a:solidFill>
                <a:latin typeface="Arial"/>
                <a:ea typeface="Arial"/>
                <a:cs typeface="Arial"/>
                <a:sym typeface="Arial"/>
              </a:rPr>
              <a:t>求道因緣</a:t>
            </a:r>
            <a:endParaRPr b="1" sz="2900">
              <a:solidFill>
                <a:srgbClr val="990000"/>
              </a:solidFill>
              <a:latin typeface="Arial"/>
              <a:ea typeface="Arial"/>
              <a:cs typeface="Arial"/>
              <a:sym typeface="Arial"/>
            </a:endParaRPr>
          </a:p>
        </p:txBody>
      </p:sp>
      <p:sp>
        <p:nvSpPr>
          <p:cNvPr id="5177" name="Google Shape;5177;p720"/>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Char char="●"/>
            </a:pPr>
            <a:r>
              <a:rPr b="1" lang="zh-CN" sz="3300" u="sng">
                <a:solidFill>
                  <a:srgbClr val="006666"/>
                </a:solidFill>
                <a:latin typeface="Arial"/>
                <a:ea typeface="Arial"/>
                <a:cs typeface="Arial"/>
                <a:sym typeface="Arial"/>
              </a:rPr>
              <a:t>祖德、根基、緣份俱足，方遇此良機</a:t>
            </a:r>
            <a:endParaRPr b="1" sz="3300" u="sng">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天雨雖大不潤無根之草；佛門雖廣難渡無緣之人。</a:t>
            </a:r>
            <a:endParaRPr b="1" sz="2900">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破執著：道德經41章「上士聞道勤而行之；中士聞道若存若亡；下士聞道大笑之，不笑不足以為道。」</a:t>
            </a:r>
            <a:endParaRPr b="1" sz="2900">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AutoNum type="arabicPeriod"/>
            </a:pPr>
            <a:r>
              <a:rPr b="1" lang="zh-CN" sz="2900">
                <a:solidFill>
                  <a:srgbClr val="0000FF"/>
                </a:solidFill>
                <a:latin typeface="Arial"/>
                <a:ea typeface="Arial"/>
                <a:cs typeface="Arial"/>
                <a:sym typeface="Arial"/>
              </a:rPr>
              <a:t>來佛堂的動機雖不同，只要用心結果相同</a:t>
            </a:r>
            <a:endParaRPr b="1" sz="2900">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1" name="Shape 5181"/>
        <p:cNvGrpSpPr/>
        <p:nvPr/>
      </p:nvGrpSpPr>
      <p:grpSpPr>
        <a:xfrm>
          <a:off x="0" y="0"/>
          <a:ext cx="0" cy="0"/>
          <a:chOff x="0" y="0"/>
          <a:chExt cx="0" cy="0"/>
        </a:xfrm>
      </p:grpSpPr>
      <p:sp>
        <p:nvSpPr>
          <p:cNvPr id="5182" name="Google Shape;5182;p721"/>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Museum Lobby</a:t>
            </a:r>
            <a:endParaRPr/>
          </a:p>
        </p:txBody>
      </p:sp>
      <p:sp>
        <p:nvSpPr>
          <p:cNvPr id="5183" name="Google Shape;5183;p721"/>
          <p:cNvSpPr txBox="1"/>
          <p:nvPr>
            <p:ph type="ctrTitle"/>
          </p:nvPr>
        </p:nvSpPr>
        <p:spPr>
          <a:xfrm>
            <a:off x="606650" y="874099"/>
            <a:ext cx="7772400" cy="19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84" name="Google Shape;5184;p72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185" name="Google Shape;5185;p72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186" name="Google Shape;5186;p721"/>
          <p:cNvPicPr preferRelativeResize="0"/>
          <p:nvPr/>
        </p:nvPicPr>
        <p:blipFill>
          <a:blip r:embed="rId3">
            <a:alphaModFix/>
          </a:blip>
          <a:stretch>
            <a:fillRect/>
          </a:stretch>
        </p:blipFill>
        <p:spPr>
          <a:xfrm>
            <a:off x="-39675" y="0"/>
            <a:ext cx="9183675" cy="5143501"/>
          </a:xfrm>
          <a:prstGeom prst="rect">
            <a:avLst/>
          </a:prstGeom>
          <a:noFill/>
          <a:ln>
            <a:noFill/>
          </a:ln>
        </p:spPr>
      </p:pic>
      <p:sp>
        <p:nvSpPr>
          <p:cNvPr id="5187" name="Google Shape;5187;p721"/>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u="sng">
                <a:hlinkClick r:id="rId4"/>
              </a:rPr>
              <a:t>Image from National Register of Historic Places</a:t>
            </a:r>
            <a:endParaRPr sz="1000"/>
          </a:p>
        </p:txBody>
      </p:sp>
      <p:sp>
        <p:nvSpPr>
          <p:cNvPr id="5188" name="Google Shape;5188;p721">
            <a:hlinkClick/>
          </p:cNvPr>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latin typeface="Economica"/>
                <a:ea typeface="Economica"/>
                <a:cs typeface="Economica"/>
                <a:sym typeface="Economica"/>
              </a:rPr>
              <a:t>Curator’s Office</a:t>
            </a:r>
            <a:endParaRPr sz="1800">
              <a:latin typeface="Economica"/>
              <a:ea typeface="Economica"/>
              <a:cs typeface="Economica"/>
              <a:sym typeface="Economica"/>
            </a:endParaRPr>
          </a:p>
        </p:txBody>
      </p:sp>
      <p:sp>
        <p:nvSpPr>
          <p:cNvPr id="5189" name="Google Shape;5189;p721">
            <a:hlinkClick/>
          </p:cNvPr>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latin typeface="Economica"/>
                <a:ea typeface="Economica"/>
                <a:cs typeface="Economica"/>
                <a:sym typeface="Economica"/>
              </a:rPr>
              <a:t>Room 4</a:t>
            </a:r>
            <a:endParaRPr sz="1800">
              <a:latin typeface="Economica"/>
              <a:ea typeface="Economica"/>
              <a:cs typeface="Economica"/>
              <a:sym typeface="Economica"/>
            </a:endParaRPr>
          </a:p>
        </p:txBody>
      </p:sp>
      <p:sp>
        <p:nvSpPr>
          <p:cNvPr id="5190" name="Google Shape;5190;p721">
            <a:hlinkClick/>
          </p:cNvPr>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zh-CN" sz="1800">
                <a:latin typeface="Economica"/>
                <a:ea typeface="Economica"/>
                <a:cs typeface="Economica"/>
                <a:sym typeface="Economica"/>
              </a:rPr>
              <a:t>Room 3</a:t>
            </a:r>
            <a:endParaRPr sz="1800">
              <a:latin typeface="Economica"/>
              <a:ea typeface="Economica"/>
              <a:cs typeface="Economica"/>
              <a:sym typeface="Economica"/>
            </a:endParaRPr>
          </a:p>
        </p:txBody>
      </p:sp>
      <p:sp>
        <p:nvSpPr>
          <p:cNvPr id="5191" name="Google Shape;5191;p721">
            <a:hlinkClick/>
          </p:cNvPr>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Room 2</a:t>
            </a:r>
            <a:endParaRPr/>
          </a:p>
        </p:txBody>
      </p:sp>
      <p:sp>
        <p:nvSpPr>
          <p:cNvPr id="5192" name="Google Shape;5192;p721">
            <a:hlinkClick/>
          </p:cNvPr>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Room 1</a:t>
            </a:r>
            <a:endParaRPr/>
          </a:p>
        </p:txBody>
      </p:sp>
      <p:sp>
        <p:nvSpPr>
          <p:cNvPr id="5193" name="Google Shape;5193;p721">
            <a:hlinkClick/>
          </p:cNvPr>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Resources</a:t>
            </a:r>
            <a:endParaRPr/>
          </a:p>
        </p:txBody>
      </p:sp>
      <p:sp>
        <p:nvSpPr>
          <p:cNvPr id="5194" name="Google Shape;5194;p721"/>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u="sng">
                <a:solidFill>
                  <a:schemeClr val="dk1"/>
                </a:solidFill>
                <a:hlinkClick r:id="rId5">
                  <a:extLst>
                    <a:ext uri="{A12FA001-AC4F-418D-AE19-62706E023703}">
                      <ahyp:hlinkClr val="tx"/>
                    </a:ext>
                  </a:extLst>
                </a:hlinkClick>
              </a:rPr>
              <a:t>Template by David Lee</a:t>
            </a:r>
            <a:endParaRPr/>
          </a:p>
        </p:txBody>
      </p:sp>
      <p:sp>
        <p:nvSpPr>
          <p:cNvPr id="5195" name="Google Shape;5195;p721">
            <a:hlinkClick r:id="rId6"/>
          </p:cNvPr>
          <p:cNvSpPr/>
          <p:nvPr/>
        </p:nvSpPr>
        <p:spPr>
          <a:xfrm>
            <a:off x="43200" y="97425"/>
            <a:ext cx="1417800" cy="217500"/>
          </a:xfrm>
          <a:prstGeom prst="rect">
            <a:avLst/>
          </a:prstGeom>
          <a:solidFill>
            <a:srgbClr val="FFFFFF">
              <a:alpha val="7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chemeClr val="dk1"/>
                </a:solidFill>
                <a:latin typeface="Quattrocento"/>
                <a:ea typeface="Quattrocento"/>
                <a:cs typeface="Quattrocento"/>
                <a:sym typeface="Quattrocento"/>
              </a:rPr>
              <a:t>davidleeedtech.org</a:t>
            </a:r>
            <a:endParaRPr>
              <a:latin typeface="Quattrocento"/>
              <a:ea typeface="Quattrocento"/>
              <a:cs typeface="Quattrocento"/>
              <a:sym typeface="Quattrocento"/>
            </a:endParaRPr>
          </a:p>
        </p:txBody>
      </p:sp>
      <p:sp>
        <p:nvSpPr>
          <p:cNvPr id="5196" name="Google Shape;5196;p721"/>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sz="600">
              <a:solidFill>
                <a:schemeClr val="dk1"/>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lang="zh-CN" sz="4800">
                <a:solidFill>
                  <a:schemeClr val="dk1"/>
                </a:solidFill>
                <a:latin typeface="Economica"/>
                <a:ea typeface="Economica"/>
                <a:cs typeface="Economica"/>
                <a:sym typeface="Economica"/>
              </a:rPr>
              <a:t>Virtual TOPIC Museum</a:t>
            </a:r>
            <a:endParaRPr sz="48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0" name="Shape 5200"/>
        <p:cNvGrpSpPr/>
        <p:nvPr/>
      </p:nvGrpSpPr>
      <p:grpSpPr>
        <a:xfrm>
          <a:off x="0" y="0"/>
          <a:ext cx="0" cy="0"/>
          <a:chOff x="0" y="0"/>
          <a:chExt cx="0" cy="0"/>
        </a:xfrm>
      </p:grpSpPr>
      <p:sp>
        <p:nvSpPr>
          <p:cNvPr id="5201" name="Google Shape;5201;p722"/>
          <p:cNvSpPr txBox="1"/>
          <p:nvPr>
            <p:ph type="ctrTitle"/>
          </p:nvPr>
        </p:nvSpPr>
        <p:spPr>
          <a:xfrm>
            <a:off x="606650" y="874099"/>
            <a:ext cx="7772400" cy="19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202" name="Google Shape;5202;p722"/>
          <p:cNvPicPr preferRelativeResize="0"/>
          <p:nvPr/>
        </p:nvPicPr>
        <p:blipFill>
          <a:blip r:embed="rId3">
            <a:alphaModFix/>
          </a:blip>
          <a:stretch>
            <a:fillRect/>
          </a:stretch>
        </p:blipFill>
        <p:spPr>
          <a:xfrm>
            <a:off x="0" y="0"/>
            <a:ext cx="9144000" cy="5170249"/>
          </a:xfrm>
          <a:prstGeom prst="rect">
            <a:avLst/>
          </a:prstGeom>
          <a:noFill/>
          <a:ln>
            <a:noFill/>
          </a:ln>
        </p:spPr>
      </p:pic>
      <p:sp>
        <p:nvSpPr>
          <p:cNvPr id="5203" name="Google Shape;5203;p722"/>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u="sng">
                <a:hlinkClick r:id="rId4"/>
              </a:rPr>
              <a:t>Image from Cleveland.com</a:t>
            </a:r>
            <a:endParaRPr sz="1000"/>
          </a:p>
        </p:txBody>
      </p:sp>
      <p:sp>
        <p:nvSpPr>
          <p:cNvPr id="5204" name="Google Shape;5204;p722"/>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Economica"/>
              <a:ea typeface="Economica"/>
              <a:cs typeface="Economica"/>
              <a:sym typeface="Economica"/>
            </a:endParaRPr>
          </a:p>
        </p:txBody>
      </p:sp>
      <p:sp>
        <p:nvSpPr>
          <p:cNvPr id="5205" name="Google Shape;5205;p722"/>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2400">
                <a:latin typeface="Economica"/>
                <a:ea typeface="Economica"/>
                <a:cs typeface="Economica"/>
                <a:sym typeface="Economica"/>
              </a:rPr>
              <a:t>Type the Name of Room</a:t>
            </a:r>
            <a:endParaRPr sz="2400">
              <a:latin typeface="Economica"/>
              <a:ea typeface="Economica"/>
              <a:cs typeface="Economica"/>
              <a:sym typeface="Economica"/>
            </a:endParaRPr>
          </a:p>
        </p:txBody>
      </p:sp>
      <p:sp>
        <p:nvSpPr>
          <p:cNvPr id="5206" name="Google Shape;5206;p722"/>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Economica"/>
              <a:ea typeface="Economica"/>
              <a:cs typeface="Economica"/>
              <a:sym typeface="Economica"/>
            </a:endParaRPr>
          </a:p>
        </p:txBody>
      </p:sp>
      <p:sp>
        <p:nvSpPr>
          <p:cNvPr id="5207" name="Google Shape;5207;p722">
            <a:hlinkClick/>
          </p:cNvPr>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Name of Museum Piece</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(Exhibit #1)</a:t>
            </a:r>
            <a:endParaRPr sz="1800">
              <a:solidFill>
                <a:schemeClr val="dk1"/>
              </a:solidFill>
              <a:latin typeface="Economica"/>
              <a:ea typeface="Economica"/>
              <a:cs typeface="Economica"/>
              <a:sym typeface="Economica"/>
            </a:endParaRPr>
          </a:p>
        </p:txBody>
      </p:sp>
      <p:sp>
        <p:nvSpPr>
          <p:cNvPr id="5208" name="Google Shape;5208;p722">
            <a:hlinkClick/>
          </p:cNvPr>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dk1"/>
                </a:solidFill>
                <a:latin typeface="Economica"/>
                <a:ea typeface="Economica"/>
                <a:cs typeface="Economica"/>
                <a:sym typeface="Economica"/>
              </a:rPr>
              <a:t>Name of Museum Piece</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(Exhibit #2)</a:t>
            </a:r>
            <a:endParaRPr sz="1800">
              <a:solidFill>
                <a:schemeClr val="dk1"/>
              </a:solidFill>
              <a:latin typeface="Economica"/>
              <a:ea typeface="Economica"/>
              <a:cs typeface="Economica"/>
              <a:sym typeface="Economica"/>
            </a:endParaRPr>
          </a:p>
        </p:txBody>
      </p:sp>
      <p:sp>
        <p:nvSpPr>
          <p:cNvPr id="5209" name="Google Shape;5209;p722">
            <a:hlinkClick/>
          </p:cNvPr>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Museum </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zh-CN" sz="1800">
                <a:solidFill>
                  <a:schemeClr val="dk1"/>
                </a:solidFill>
                <a:latin typeface="Economica"/>
                <a:ea typeface="Economica"/>
                <a:cs typeface="Economica"/>
                <a:sym typeface="Economica"/>
              </a:rPr>
              <a:t>Lobby</a:t>
            </a:r>
            <a:endParaRPr sz="18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a:p>
        </p:txBody>
      </p:sp>
      <p:sp>
        <p:nvSpPr>
          <p:cNvPr id="5210" name="Google Shape;5210;p722">
            <a:hlinkClick r:id="rId5"/>
          </p:cNvPr>
          <p:cNvSpPr/>
          <p:nvPr/>
        </p:nvSpPr>
        <p:spPr>
          <a:xfrm>
            <a:off x="43200" y="97425"/>
            <a:ext cx="1417800" cy="217500"/>
          </a:xfrm>
          <a:prstGeom prst="rect">
            <a:avLst/>
          </a:prstGeom>
          <a:solidFill>
            <a:srgbClr val="FFFFFF">
              <a:alpha val="7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chemeClr val="dk1"/>
                </a:solidFill>
                <a:latin typeface="Quattrocento"/>
                <a:ea typeface="Quattrocento"/>
                <a:cs typeface="Quattrocento"/>
                <a:sym typeface="Quattrocento"/>
              </a:rPr>
              <a:t>davidleeedtech.org</a:t>
            </a:r>
            <a:endParaRPr>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4" name="Shape 5214"/>
        <p:cNvGrpSpPr/>
        <p:nvPr/>
      </p:nvGrpSpPr>
      <p:grpSpPr>
        <a:xfrm>
          <a:off x="0" y="0"/>
          <a:ext cx="0" cy="0"/>
          <a:chOff x="0" y="0"/>
          <a:chExt cx="0" cy="0"/>
        </a:xfrm>
      </p:grpSpPr>
      <p:sp>
        <p:nvSpPr>
          <p:cNvPr id="5215" name="Google Shape;5215;p723"/>
          <p:cNvSpPr txBox="1"/>
          <p:nvPr>
            <p:ph type="title"/>
          </p:nvPr>
        </p:nvSpPr>
        <p:spPr>
          <a:xfrm>
            <a:off x="274320" y="205740"/>
            <a:ext cx="8595300" cy="6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216" name="Google Shape;5216;p723"/>
          <p:cNvSpPr txBox="1"/>
          <p:nvPr>
            <p:ph idx="1" type="body"/>
          </p:nvPr>
        </p:nvSpPr>
        <p:spPr>
          <a:xfrm>
            <a:off x="276575" y="822919"/>
            <a:ext cx="8590800" cy="427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0" name="Shape 5220"/>
        <p:cNvGrpSpPr/>
        <p:nvPr/>
      </p:nvGrpSpPr>
      <p:grpSpPr>
        <a:xfrm>
          <a:off x="0" y="0"/>
          <a:ext cx="0" cy="0"/>
          <a:chOff x="0" y="0"/>
          <a:chExt cx="0" cy="0"/>
        </a:xfrm>
      </p:grpSpPr>
      <p:sp>
        <p:nvSpPr>
          <p:cNvPr id="5221" name="Google Shape;5221;p724"/>
          <p:cNvSpPr txBox="1"/>
          <p:nvPr>
            <p:ph type="title"/>
          </p:nvPr>
        </p:nvSpPr>
        <p:spPr>
          <a:xfrm>
            <a:off x="35225" y="205744"/>
            <a:ext cx="9069000" cy="6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spcBef>
                <a:spcPts val="0"/>
              </a:spcBef>
              <a:spcAft>
                <a:spcPts val="0"/>
              </a:spcAft>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222" name="Google Shape;5222;p724"/>
          <p:cNvSpPr txBox="1"/>
          <p:nvPr>
            <p:ph idx="1" type="body"/>
          </p:nvPr>
        </p:nvSpPr>
        <p:spPr>
          <a:xfrm>
            <a:off x="274320" y="1118175"/>
            <a:ext cx="8590800" cy="367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2000">
              <a:solidFill>
                <a:srgbClr val="666666"/>
              </a:solidFill>
              <a:latin typeface="Courier New"/>
              <a:ea typeface="Courier New"/>
              <a:cs typeface="Courier New"/>
              <a:sym typeface="Courier New"/>
            </a:endParaRPr>
          </a:p>
          <a:p>
            <a:pPr indent="0" lvl="0" marL="0" rtl="0" algn="l">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226" name="Shape 5226"/>
        <p:cNvGrpSpPr/>
        <p:nvPr/>
      </p:nvGrpSpPr>
      <p:grpSpPr>
        <a:xfrm>
          <a:off x="0" y="0"/>
          <a:ext cx="0" cy="0"/>
          <a:chOff x="0" y="0"/>
          <a:chExt cx="0" cy="0"/>
        </a:xfrm>
      </p:grpSpPr>
      <p:pic>
        <p:nvPicPr>
          <p:cNvPr descr="3.png" id="5227" name="Google Shape;5227;p725"/>
          <p:cNvPicPr preferRelativeResize="0"/>
          <p:nvPr/>
        </p:nvPicPr>
        <p:blipFill>
          <a:blip r:embed="rId3">
            <a:alphaModFix/>
          </a:blip>
          <a:stretch>
            <a:fillRect/>
          </a:stretch>
        </p:blipFill>
        <p:spPr>
          <a:xfrm>
            <a:off x="1718825" y="3747787"/>
            <a:ext cx="1976438" cy="1395713"/>
          </a:xfrm>
          <a:prstGeom prst="rect">
            <a:avLst/>
          </a:prstGeom>
          <a:noFill/>
          <a:ln>
            <a:noFill/>
          </a:ln>
        </p:spPr>
      </p:pic>
      <p:sp>
        <p:nvSpPr>
          <p:cNvPr id="5228" name="Google Shape;5228;p725"/>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med" w="med" type="none"/>
            <a:tailEnd len="med" w="med" type="triangle"/>
          </a:ln>
        </p:spPr>
      </p:sp>
      <p:cxnSp>
        <p:nvCxnSpPr>
          <p:cNvPr id="5229" name="Google Shape;5229;p725"/>
          <p:cNvCxnSpPr>
            <a:stCxn id="5230" idx="1"/>
            <a:endCxn id="5231" idx="3"/>
          </p:cNvCxnSpPr>
          <p:nvPr/>
        </p:nvCxnSpPr>
        <p:spPr>
          <a:xfrm>
            <a:off x="90967" y="1712104"/>
            <a:ext cx="8960100" cy="0"/>
          </a:xfrm>
          <a:prstGeom prst="straightConnector1">
            <a:avLst/>
          </a:prstGeom>
          <a:noFill/>
          <a:ln cap="flat" cmpd="sng" w="19050">
            <a:solidFill>
              <a:schemeClr val="dk2"/>
            </a:solidFill>
            <a:prstDash val="dashDot"/>
            <a:round/>
            <a:headEnd len="med" w="med" type="none"/>
            <a:tailEnd len="med" w="med" type="none"/>
          </a:ln>
        </p:spPr>
      </p:cxnSp>
      <p:sp>
        <p:nvSpPr>
          <p:cNvPr id="5232" name="Google Shape;5232;p725"/>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direction</a:t>
            </a:r>
            <a:endParaRPr b="1">
              <a:latin typeface="Comic Sans MS"/>
              <a:ea typeface="Comic Sans MS"/>
              <a:cs typeface="Comic Sans MS"/>
              <a:sym typeface="Comic Sans MS"/>
            </a:endParaRPr>
          </a:p>
          <a:p>
            <a:pPr indent="0" lvl="0" marL="0" rtl="0" algn="ctr">
              <a:spcBef>
                <a:spcPts val="0"/>
              </a:spcBef>
              <a:spcAft>
                <a:spcPts val="0"/>
              </a:spcAft>
              <a:buNone/>
            </a:pPr>
            <a:r>
              <a:rPr lang="zh-CN">
                <a:solidFill>
                  <a:schemeClr val="dk1"/>
                </a:solidFill>
                <a:latin typeface="Comic Sans MS"/>
                <a:ea typeface="Comic Sans MS"/>
                <a:cs typeface="Comic Sans MS"/>
                <a:sym typeface="Comic Sans MS"/>
              </a:rPr>
              <a:t>Monique Fabre</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5233" name="Google Shape;5233;p725"/>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infirmière coordonnatrice</a:t>
            </a:r>
            <a:endParaRPr b="1">
              <a:latin typeface="Comic Sans MS"/>
              <a:ea typeface="Comic Sans MS"/>
              <a:cs typeface="Comic Sans MS"/>
              <a:sym typeface="Comic Sans MS"/>
            </a:endParaRPr>
          </a:p>
          <a:p>
            <a:pPr indent="0" lvl="0" marL="0" rtl="0" algn="ctr">
              <a:spcBef>
                <a:spcPts val="0"/>
              </a:spcBef>
              <a:spcAft>
                <a:spcPts val="0"/>
              </a:spcAft>
              <a:buNone/>
            </a:pPr>
            <a:r>
              <a:rPr lang="zh-CN">
                <a:latin typeface="Comic Sans MS"/>
                <a:ea typeface="Comic Sans MS"/>
                <a:cs typeface="Comic Sans MS"/>
                <a:sym typeface="Comic Sans MS"/>
              </a:rPr>
              <a:t>Ophélie DANIEL</a:t>
            </a:r>
            <a:endParaRPr>
              <a:latin typeface="Comic Sans MS"/>
              <a:ea typeface="Comic Sans MS"/>
              <a:cs typeface="Comic Sans MS"/>
              <a:sym typeface="Comic Sans MS"/>
            </a:endParaRPr>
          </a:p>
        </p:txBody>
      </p:sp>
      <p:sp>
        <p:nvSpPr>
          <p:cNvPr id="5230" name="Google Shape;5230;p725"/>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Georgia"/>
              <a:ea typeface="Georgia"/>
              <a:cs typeface="Georgia"/>
              <a:sym typeface="Georgia"/>
            </a:endParaRPr>
          </a:p>
          <a:p>
            <a:pPr indent="0" lvl="0" marL="0" rtl="0" algn="ctr">
              <a:spcBef>
                <a:spcPts val="0"/>
              </a:spcBef>
              <a:spcAft>
                <a:spcPts val="0"/>
              </a:spcAft>
              <a:buNone/>
            </a:pPr>
            <a:r>
              <a:rPr b="1" lang="zh-CN">
                <a:latin typeface="Comic Sans MS"/>
                <a:ea typeface="Comic Sans MS"/>
                <a:cs typeface="Comic Sans MS"/>
                <a:sym typeface="Comic Sans MS"/>
              </a:rPr>
              <a:t>services</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administratifs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34" name="Google Shape;5234;p725"/>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Georgia"/>
              <a:ea typeface="Georgia"/>
              <a:cs typeface="Georgia"/>
              <a:sym typeface="Georgia"/>
            </a:endParaRPr>
          </a:p>
          <a:p>
            <a:pPr indent="0" lvl="0" marL="0" rtl="0" algn="ctr">
              <a:spcBef>
                <a:spcPts val="0"/>
              </a:spcBef>
              <a:spcAft>
                <a:spcPts val="0"/>
              </a:spcAft>
              <a:buNone/>
            </a:pPr>
            <a:r>
              <a:rPr b="1" lang="zh-CN">
                <a:latin typeface="Comic Sans MS"/>
                <a:ea typeface="Comic Sans MS"/>
                <a:cs typeface="Comic Sans MS"/>
                <a:sym typeface="Comic Sans MS"/>
              </a:rPr>
              <a:t>services</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généraux</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35" name="Google Shape;5235;p725"/>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hébergement</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36" name="Google Shape;5236;p725"/>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service</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animation</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31" name="Google Shape;5231;p725"/>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service</a:t>
            </a:r>
            <a:endParaRPr b="1">
              <a:latin typeface="Comic Sans MS"/>
              <a:ea typeface="Comic Sans MS"/>
              <a:cs typeface="Comic Sans MS"/>
              <a:sym typeface="Comic Sans MS"/>
            </a:endParaRPr>
          </a:p>
          <a:p>
            <a:pPr indent="0" lvl="0" marL="0" rtl="0" algn="ctr">
              <a:spcBef>
                <a:spcPts val="0"/>
              </a:spcBef>
              <a:spcAft>
                <a:spcPts val="0"/>
              </a:spcAft>
              <a:buNone/>
            </a:pPr>
            <a:r>
              <a:rPr b="1" lang="zh-CN">
                <a:latin typeface="Comic Sans MS"/>
                <a:ea typeface="Comic Sans MS"/>
                <a:cs typeface="Comic Sans MS"/>
                <a:sym typeface="Comic Sans MS"/>
              </a:rPr>
              <a:t>soins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37" name="Google Shape;5237;p725"/>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Comic Sans MS"/>
                <a:ea typeface="Comic Sans MS"/>
                <a:cs typeface="Comic Sans MS"/>
                <a:sym typeface="Comic Sans MS"/>
              </a:rPr>
              <a:t>Médecin coordonnateur</a:t>
            </a:r>
            <a:endParaRPr b="1">
              <a:latin typeface="Comic Sans MS"/>
              <a:ea typeface="Comic Sans MS"/>
              <a:cs typeface="Comic Sans MS"/>
              <a:sym typeface="Comic Sans MS"/>
            </a:endParaRPr>
          </a:p>
          <a:p>
            <a:pPr indent="0" lvl="0" marL="0" rtl="0" algn="ctr">
              <a:spcBef>
                <a:spcPts val="0"/>
              </a:spcBef>
              <a:spcAft>
                <a:spcPts val="0"/>
              </a:spcAft>
              <a:buNone/>
            </a:pPr>
            <a:r>
              <a:rPr lang="zh-CN">
                <a:latin typeface="Comic Sans MS"/>
                <a:ea typeface="Comic Sans MS"/>
                <a:cs typeface="Comic Sans MS"/>
                <a:sym typeface="Comic Sans MS"/>
              </a:rPr>
              <a:t>Dr Didier Venu</a:t>
            </a:r>
            <a:endParaRPr>
              <a:latin typeface="Comic Sans MS"/>
              <a:ea typeface="Comic Sans MS"/>
              <a:cs typeface="Comic Sans MS"/>
              <a:sym typeface="Comic Sans MS"/>
            </a:endParaRPr>
          </a:p>
        </p:txBody>
      </p:sp>
      <p:cxnSp>
        <p:nvCxnSpPr>
          <p:cNvPr id="5238" name="Google Shape;5238;p725"/>
          <p:cNvCxnSpPr/>
          <p:nvPr/>
        </p:nvCxnSpPr>
        <p:spPr>
          <a:xfrm>
            <a:off x="123875" y="4709775"/>
            <a:ext cx="327600" cy="5100"/>
          </a:xfrm>
          <a:prstGeom prst="straightConnector1">
            <a:avLst/>
          </a:prstGeom>
          <a:noFill/>
          <a:ln cap="flat" cmpd="sng" w="19050">
            <a:solidFill>
              <a:schemeClr val="dk2"/>
            </a:solidFill>
            <a:prstDash val="solid"/>
            <a:round/>
            <a:headEnd len="med" w="med" type="none"/>
            <a:tailEnd len="med" w="med" type="none"/>
          </a:ln>
        </p:spPr>
      </p:cxnSp>
      <p:cxnSp>
        <p:nvCxnSpPr>
          <p:cNvPr id="5239" name="Google Shape;5239;p725"/>
          <p:cNvCxnSpPr/>
          <p:nvPr/>
        </p:nvCxnSpPr>
        <p:spPr>
          <a:xfrm flipH="1" rot="10800000">
            <a:off x="123975" y="4943419"/>
            <a:ext cx="313200" cy="2100"/>
          </a:xfrm>
          <a:prstGeom prst="straightConnector1">
            <a:avLst/>
          </a:prstGeom>
          <a:noFill/>
          <a:ln cap="flat" cmpd="sng" w="19050">
            <a:solidFill>
              <a:schemeClr val="dk2"/>
            </a:solidFill>
            <a:prstDash val="dashDot"/>
            <a:round/>
            <a:headEnd len="med" w="med" type="none"/>
            <a:tailEnd len="med" w="med" type="none"/>
          </a:ln>
        </p:spPr>
      </p:cxnSp>
      <p:sp>
        <p:nvSpPr>
          <p:cNvPr id="5240" name="Google Shape;5240;p725"/>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t>lien hiérarchique</a:t>
            </a:r>
            <a:endParaRPr sz="1200"/>
          </a:p>
        </p:txBody>
      </p:sp>
      <p:sp>
        <p:nvSpPr>
          <p:cNvPr id="5241" name="Google Shape;5241;p725"/>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t>lien fonctionnel</a:t>
            </a:r>
            <a:endParaRPr sz="1200"/>
          </a:p>
        </p:txBody>
      </p:sp>
      <p:cxnSp>
        <p:nvCxnSpPr>
          <p:cNvPr id="5242" name="Google Shape;5242;p725"/>
          <p:cNvCxnSpPr/>
          <p:nvPr/>
        </p:nvCxnSpPr>
        <p:spPr>
          <a:xfrm>
            <a:off x="4633832" y="575250"/>
            <a:ext cx="4800" cy="160800"/>
          </a:xfrm>
          <a:prstGeom prst="straightConnector1">
            <a:avLst/>
          </a:prstGeom>
          <a:noFill/>
          <a:ln cap="flat" cmpd="sng" w="19050">
            <a:solidFill>
              <a:schemeClr val="dk2"/>
            </a:solidFill>
            <a:prstDash val="solid"/>
            <a:round/>
            <a:headEnd len="med" w="med" type="none"/>
            <a:tailEnd len="med" w="med" type="triangle"/>
          </a:ln>
        </p:spPr>
      </p:cxnSp>
      <p:sp>
        <p:nvSpPr>
          <p:cNvPr id="5243" name="Google Shape;5243;p725"/>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med" w="med" type="none"/>
            <a:tailEnd len="med" w="med" type="triangle"/>
          </a:ln>
        </p:spPr>
      </p:sp>
      <p:sp>
        <p:nvSpPr>
          <p:cNvPr id="5244" name="Google Shape;5244;p725"/>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med" w="med" type="none"/>
            <a:tailEnd len="med" w="med" type="triangle"/>
          </a:ln>
        </p:spPr>
      </p:sp>
      <p:sp>
        <p:nvSpPr>
          <p:cNvPr id="5245" name="Google Shape;5245;p725"/>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med" w="med" type="none"/>
            <a:tailEnd len="med" w="med" type="triangle"/>
          </a:ln>
        </p:spPr>
      </p:sp>
      <p:sp>
        <p:nvSpPr>
          <p:cNvPr id="5246" name="Google Shape;5246;p725"/>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med" w="med" type="none"/>
            <a:tailEnd len="med" w="med" type="triangle"/>
          </a:ln>
        </p:spPr>
      </p:sp>
      <p:sp>
        <p:nvSpPr>
          <p:cNvPr id="5247" name="Google Shape;5247;p725"/>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med" w="med" type="none"/>
            <a:tailEnd len="med" w="med" type="triangle"/>
          </a:ln>
        </p:spPr>
      </p:sp>
      <p:sp>
        <p:nvSpPr>
          <p:cNvPr id="5248" name="Google Shape;5248;p725"/>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med" w="med" type="none"/>
            <a:tailEnd len="med" w="med" type="triangle"/>
          </a:ln>
        </p:spPr>
      </p:sp>
      <p:sp>
        <p:nvSpPr>
          <p:cNvPr id="5249" name="Google Shape;5249;p725"/>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accueil</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Martine Segonds</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p>
        </p:txBody>
      </p:sp>
      <p:sp>
        <p:nvSpPr>
          <p:cNvPr id="5250" name="Google Shape;5250;p725"/>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comptabilité</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Sophie SUDRY</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51" name="Google Shape;5251;p725"/>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technique</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D  Segonds</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52" name="Google Shape;5252;p725"/>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référent cuisine: </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P. BOYER</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C.LEMEHAUTE</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200">
              <a:latin typeface="Georgia"/>
              <a:ea typeface="Georgia"/>
              <a:cs typeface="Georgia"/>
              <a:sym typeface="Georgia"/>
            </a:endParaRPr>
          </a:p>
          <a:p>
            <a:pPr indent="0" lvl="0" marL="0" rtl="0" algn="ctr">
              <a:spcBef>
                <a:spcPts val="0"/>
              </a:spcBef>
              <a:spcAft>
                <a:spcPts val="0"/>
              </a:spcAft>
              <a:buNone/>
            </a:pPr>
            <a:r>
              <a:t/>
            </a:r>
            <a:endParaRPr b="1" sz="1200"/>
          </a:p>
          <a:p>
            <a:pPr indent="0" lvl="0" marL="0" rtl="0" algn="l">
              <a:spcBef>
                <a:spcPts val="0"/>
              </a:spcBef>
              <a:spcAft>
                <a:spcPts val="0"/>
              </a:spcAft>
              <a:buNone/>
            </a:pPr>
            <a:r>
              <a:t/>
            </a:r>
            <a:endParaRPr/>
          </a:p>
        </p:txBody>
      </p:sp>
      <p:sp>
        <p:nvSpPr>
          <p:cNvPr id="5253" name="Google Shape;5253;p725"/>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Amandine Diaz</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b="1" sz="1200"/>
          </a:p>
          <a:p>
            <a:pPr indent="0" lvl="0" marL="0" rtl="0" algn="l">
              <a:spcBef>
                <a:spcPts val="0"/>
              </a:spcBef>
              <a:spcAft>
                <a:spcPts val="0"/>
              </a:spcAft>
              <a:buNone/>
            </a:pPr>
            <a:r>
              <a:t/>
            </a:r>
            <a:endParaRPr/>
          </a:p>
        </p:txBody>
      </p:sp>
      <p:sp>
        <p:nvSpPr>
          <p:cNvPr id="5254" name="Google Shape;5254;p725"/>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1300">
                <a:latin typeface="Comic Sans MS"/>
                <a:ea typeface="Comic Sans MS"/>
                <a:cs typeface="Comic Sans MS"/>
                <a:sym typeface="Comic Sans MS"/>
              </a:rPr>
              <a:t>Infirmier(e)s</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solidFill>
                  <a:schemeClr val="dk1"/>
                </a:solidFill>
                <a:latin typeface="Comic Sans MS"/>
                <a:ea typeface="Comic Sans MS"/>
                <a:cs typeface="Comic Sans MS"/>
                <a:sym typeface="Comic Sans MS"/>
              </a:rPr>
              <a:t>Bruno PLENECASSAGNECécile Gaffard </a:t>
            </a:r>
            <a:endParaRPr sz="13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Chantal Mirabet</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Frances Fortune</a:t>
            </a:r>
            <a:endParaRPr sz="1300">
              <a:latin typeface="Comic Sans MS"/>
              <a:ea typeface="Comic Sans MS"/>
              <a:cs typeface="Comic Sans MS"/>
              <a:sym typeface="Comic Sans MS"/>
            </a:endParaRPr>
          </a:p>
          <a:p>
            <a:pPr indent="0" lvl="0" marL="0" rtl="0" algn="l">
              <a:spcBef>
                <a:spcPts val="0"/>
              </a:spcBef>
              <a:spcAft>
                <a:spcPts val="0"/>
              </a:spcAft>
              <a:buNone/>
            </a:pPr>
            <a:r>
              <a:rPr lang="zh-CN" sz="1300">
                <a:latin typeface="Comic Sans MS"/>
                <a:ea typeface="Comic Sans MS"/>
                <a:cs typeface="Comic Sans MS"/>
                <a:sym typeface="Comic Sans MS"/>
              </a:rPr>
              <a:t>Paméla DJAE</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b="1"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p:txBody>
      </p:sp>
      <p:sp>
        <p:nvSpPr>
          <p:cNvPr id="5255" name="Google Shape;5255;p725"/>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Service de nuit</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2 AS</a:t>
            </a:r>
            <a:endParaRPr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2 ASH</a:t>
            </a:r>
            <a:endParaRPr sz="1300">
              <a:latin typeface="Comic Sans MS"/>
              <a:ea typeface="Comic Sans MS"/>
              <a:cs typeface="Comic Sans MS"/>
              <a:sym typeface="Comic Sans MS"/>
            </a:endParaRPr>
          </a:p>
        </p:txBody>
      </p:sp>
      <p:sp>
        <p:nvSpPr>
          <p:cNvPr id="5256" name="Google Shape;5256;p725"/>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b="1" lang="zh-CN" sz="1300">
                <a:latin typeface="Comic Sans MS"/>
                <a:ea typeface="Comic Sans MS"/>
                <a:cs typeface="Comic Sans MS"/>
                <a:sym typeface="Comic Sans MS"/>
              </a:rPr>
              <a:t>lingerie</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latin typeface="Comic Sans MS"/>
                <a:ea typeface="Comic Sans MS"/>
                <a:cs typeface="Comic Sans MS"/>
                <a:sym typeface="Comic Sans MS"/>
              </a:rPr>
              <a:t>C Lambert</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p:txBody>
      </p:sp>
      <p:sp>
        <p:nvSpPr>
          <p:cNvPr id="5257" name="Google Shape;5257;p725"/>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1300">
                <a:latin typeface="Comic Sans MS"/>
                <a:ea typeface="Comic Sans MS"/>
                <a:cs typeface="Comic Sans MS"/>
                <a:sym typeface="Comic Sans MS"/>
              </a:rPr>
              <a:t>Colibris</a:t>
            </a:r>
            <a:endParaRPr b="1" sz="1300">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Martine Combettes</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2 AS</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zh-CN" sz="1300">
                <a:solidFill>
                  <a:schemeClr val="dk1"/>
                </a:solidFill>
                <a:latin typeface="Comic Sans MS"/>
                <a:ea typeface="Comic Sans MS"/>
                <a:cs typeface="Comic Sans MS"/>
                <a:sym typeface="Comic Sans MS"/>
              </a:rPr>
              <a:t>2 ASH</a:t>
            </a:r>
            <a:endParaRPr sz="1300">
              <a:solidFill>
                <a:schemeClr val="dk1"/>
              </a:solidFill>
              <a:latin typeface="Comic Sans MS"/>
              <a:ea typeface="Comic Sans MS"/>
              <a:cs typeface="Comic Sans MS"/>
              <a:sym typeface="Comic Sans MS"/>
            </a:endParaRPr>
          </a:p>
        </p:txBody>
      </p:sp>
      <p:sp>
        <p:nvSpPr>
          <p:cNvPr id="5258" name="Google Shape;5258;p725"/>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ASH</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5259" name="Google Shape;5259;p725"/>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zh-CN">
                <a:latin typeface="Comic Sans MS"/>
                <a:ea typeface="Comic Sans MS"/>
                <a:cs typeface="Comic Sans MS"/>
                <a:sym typeface="Comic Sans MS"/>
              </a:rPr>
              <a:t>AIDES SOIGNANTES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12" name="Shape 3712"/>
        <p:cNvGrpSpPr/>
        <p:nvPr/>
      </p:nvGrpSpPr>
      <p:grpSpPr>
        <a:xfrm>
          <a:off x="0" y="0"/>
          <a:ext cx="0" cy="0"/>
          <a:chOff x="0" y="0"/>
          <a:chExt cx="0" cy="0"/>
        </a:xfrm>
      </p:grpSpPr>
      <p:sp>
        <p:nvSpPr>
          <p:cNvPr id="3713" name="Google Shape;3713;p573"/>
          <p:cNvSpPr txBox="1"/>
          <p:nvPr>
            <p:ph idx="4294967295" type="title"/>
          </p:nvPr>
        </p:nvSpPr>
        <p:spPr>
          <a:xfrm>
            <a:off x="609600" y="400050"/>
            <a:ext cx="8001000" cy="857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714" name="Google Shape;3714;p573"/>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a:solidFill>
                  <a:srgbClr val="FFFF66"/>
                </a:solidFill>
                <a:latin typeface="Arial"/>
                <a:ea typeface="Arial"/>
                <a:cs typeface="Arial"/>
                <a:sym typeface="Arial"/>
              </a:rPr>
              <a:t>NARA Preservation Conference 2006</a:t>
            </a:r>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a:solidFill>
                  <a:schemeClr val="dk1"/>
                </a:solidFill>
                <a:latin typeface="Arial"/>
                <a:ea typeface="Arial"/>
                <a:cs typeface="Arial"/>
                <a:sym typeface="Arial"/>
              </a:rPr>
              <a:t>James M. Reilly</a:t>
            </a:r>
            <a:br>
              <a:rPr b="1" i="0" lang="zh-CN" sz="2800" u="none">
                <a:solidFill>
                  <a:schemeClr val="dk1"/>
                </a:solidFill>
                <a:latin typeface="Arial"/>
                <a:ea typeface="Arial"/>
                <a:cs typeface="Arial"/>
                <a:sym typeface="Arial"/>
              </a:rPr>
            </a:br>
            <a:r>
              <a:rPr b="1" i="0" lang="zh-CN" sz="2800" u="none">
                <a:solidFill>
                  <a:schemeClr val="dk1"/>
                </a:solidFill>
                <a:latin typeface="Arial"/>
                <a:ea typeface="Arial"/>
                <a:cs typeface="Arial"/>
                <a:sym typeface="Arial"/>
              </a:rPr>
              <a:t>Image Permanence Institute</a:t>
            </a:r>
            <a:br>
              <a:rPr b="1" i="0" lang="zh-CN" sz="2800" u="none">
                <a:solidFill>
                  <a:schemeClr val="dk1"/>
                </a:solidFill>
                <a:latin typeface="Arial"/>
                <a:ea typeface="Arial"/>
                <a:cs typeface="Arial"/>
                <a:sym typeface="Arial"/>
              </a:rPr>
            </a:br>
            <a:r>
              <a:rPr b="1" i="0" lang="zh-CN" sz="2800" u="none">
                <a:solidFill>
                  <a:schemeClr val="dk1"/>
                </a:solidFill>
                <a:latin typeface="Arial"/>
                <a:ea typeface="Arial"/>
                <a:cs typeface="Arial"/>
                <a:sym typeface="Arial"/>
              </a:rPr>
              <a:t>Rochester Institute of Technology</a:t>
            </a:r>
            <a:endParaRPr/>
          </a:p>
        </p:txBody>
      </p:sp>
      <p:pic>
        <p:nvPicPr>
          <p:cNvPr id="3715" name="Google Shape;3715;p573"/>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800"/>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6"/>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65" name="Google Shape;5265;p726"/>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7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Example: CounterClaim Paragraph </a:t>
            </a:r>
            <a:endParaRPr/>
          </a:p>
        </p:txBody>
      </p:sp>
      <p:sp>
        <p:nvSpPr>
          <p:cNvPr id="5271" name="Google Shape;5271;p72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7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Body Paragraphs 1 and 2</a:t>
            </a:r>
            <a:endParaRPr/>
          </a:p>
        </p:txBody>
      </p:sp>
      <p:sp>
        <p:nvSpPr>
          <p:cNvPr id="5277" name="Google Shape;5277;p7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Provide your REASONS with EVIDENCE and COMMENTARY!</a:t>
            </a:r>
            <a:endParaRPr/>
          </a:p>
          <a:p>
            <a:pPr indent="-342900" lvl="1" marL="914400" rtl="0" algn="l">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spcBef>
                <a:spcPts val="1600"/>
              </a:spcBef>
              <a:spcAft>
                <a:spcPts val="0"/>
              </a:spcAft>
              <a:buNone/>
            </a:pPr>
            <a:r>
              <a:rPr lang="zh-CN"/>
              <a:t>Make sure it is a COMPLETE paragraph!                     REPEAT for Body Paragraph 2!</a:t>
            </a:r>
            <a:endParaRPr sz="1800"/>
          </a:p>
          <a:p>
            <a:pPr indent="0" lvl="0" marL="0" rtl="0" algn="l">
              <a:spcBef>
                <a:spcPts val="1600"/>
              </a:spcBef>
              <a:spcAft>
                <a:spcPts val="160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72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800">
                <a:solidFill>
                  <a:srgbClr val="000000"/>
                </a:solidFill>
              </a:rPr>
              <a:t>SHARK TANK</a:t>
            </a:r>
            <a:endParaRPr sz="4800">
              <a:solidFill>
                <a:srgbClr val="000000"/>
              </a:solidFill>
            </a:endParaRPr>
          </a:p>
        </p:txBody>
      </p:sp>
      <p:sp>
        <p:nvSpPr>
          <p:cNvPr id="5283" name="Google Shape;5283;p729"/>
          <p:cNvSpPr txBox="1"/>
          <p:nvPr>
            <p:ph idx="1" type="body"/>
          </p:nvPr>
        </p:nvSpPr>
        <p:spPr>
          <a:xfrm>
            <a:off x="345200" y="1244250"/>
            <a:ext cx="8341500" cy="36303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7" name="Shape 5287"/>
        <p:cNvGrpSpPr/>
        <p:nvPr/>
      </p:nvGrpSpPr>
      <p:grpSpPr>
        <a:xfrm>
          <a:off x="0" y="0"/>
          <a:ext cx="0" cy="0"/>
          <a:chOff x="0" y="0"/>
          <a:chExt cx="0" cy="0"/>
        </a:xfrm>
      </p:grpSpPr>
      <p:sp>
        <p:nvSpPr>
          <p:cNvPr id="5288" name="Google Shape;5288;p730"/>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3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solidFill>
                  <a:srgbClr val="000000"/>
                </a:solidFill>
              </a:rPr>
              <a:t>RUBRIC:</a:t>
            </a:r>
            <a:endParaRPr>
              <a:solidFill>
                <a:srgbClr val="000000"/>
              </a:solidFill>
            </a:endParaRPr>
          </a:p>
        </p:txBody>
      </p:sp>
      <p:graphicFrame>
        <p:nvGraphicFramePr>
          <p:cNvPr id="5290" name="Google Shape;5290;p730"/>
          <p:cNvGraphicFramePr/>
          <p:nvPr/>
        </p:nvGraphicFramePr>
        <p:xfrm>
          <a:off x="474975" y="1828925"/>
          <a:ext cx="3000000" cy="3000000"/>
        </p:xfrm>
        <a:graphic>
          <a:graphicData uri="http://schemas.openxmlformats.org/drawingml/2006/table">
            <a:tbl>
              <a:tblPr>
                <a:noFill/>
                <a:tableStyleId>{2F68D924-E5E7-4419-9611-7F7033F72EE5}</a:tableStyleId>
              </a:tblPr>
              <a:tblGrid>
                <a:gridCol w="2769700"/>
                <a:gridCol w="2769700"/>
                <a:gridCol w="2769700"/>
              </a:tblGrid>
              <a:tr h="3020925">
                <a:tc>
                  <a:txBody>
                    <a:bodyPr/>
                    <a:lstStyle/>
                    <a:p>
                      <a:pPr indent="0" lvl="0" marL="0" rtl="0" algn="l">
                        <a:spcBef>
                          <a:spcPts val="0"/>
                        </a:spcBef>
                        <a:spcAft>
                          <a:spcPts val="0"/>
                        </a:spcAft>
                        <a:buNone/>
                      </a:pPr>
                      <a:r>
                        <a:rPr b="1" lang="zh-CN" sz="2400"/>
                        <a:t>Slide show contains all pertinent information and follows format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10          5           0</a:t>
                      </a:r>
                      <a:endParaRPr b="1" sz="2400"/>
                    </a:p>
                  </a:txBody>
                  <a:tcPr marT="91425" marB="91425" marR="91425" marL="91425"/>
                </a:tc>
                <a:tc>
                  <a:txBody>
                    <a:bodyPr/>
                    <a:lstStyle/>
                    <a:p>
                      <a:pPr indent="0" lvl="0" marL="0" rtl="0" algn="l">
                        <a:spcBef>
                          <a:spcPts val="0"/>
                        </a:spcBef>
                        <a:spcAft>
                          <a:spcPts val="0"/>
                        </a:spcAft>
                        <a:buNone/>
                      </a:pPr>
                      <a:r>
                        <a:rPr b="1" lang="zh-CN" sz="2400"/>
                        <a:t>Product/Service is original and viable.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5           3           0</a:t>
                      </a:r>
                      <a:endParaRPr b="1" sz="2400"/>
                    </a:p>
                  </a:txBody>
                  <a:tcPr marT="91425" marB="91425" marR="91425" marL="91425"/>
                </a:tc>
                <a:tc>
                  <a:txBody>
                    <a:bodyPr/>
                    <a:lstStyle/>
                    <a:p>
                      <a:pPr indent="0" lvl="0" marL="0" rtl="0" algn="l">
                        <a:spcBef>
                          <a:spcPts val="0"/>
                        </a:spcBef>
                        <a:spcAft>
                          <a:spcPts val="0"/>
                        </a:spcAft>
                        <a:buNone/>
                      </a:pPr>
                      <a:r>
                        <a:rPr b="1" lang="zh-CN" sz="2400"/>
                        <a:t>Sharks are persuaded and interested during presentation.</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zh-CN" sz="2400"/>
                        <a:t>5           3           0</a:t>
                      </a:r>
                      <a:endParaRPr b="1" sz="2400"/>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4" name="Shape 5294"/>
        <p:cNvGrpSpPr/>
        <p:nvPr/>
      </p:nvGrpSpPr>
      <p:grpSpPr>
        <a:xfrm>
          <a:off x="0" y="0"/>
          <a:ext cx="0" cy="0"/>
          <a:chOff x="0" y="0"/>
          <a:chExt cx="0" cy="0"/>
        </a:xfrm>
      </p:grpSpPr>
      <p:sp>
        <p:nvSpPr>
          <p:cNvPr id="5295" name="Google Shape;5295;p731"/>
          <p:cNvSpPr txBox="1"/>
          <p:nvPr>
            <p:ph type="ctrTitle"/>
          </p:nvPr>
        </p:nvSpPr>
        <p:spPr>
          <a:xfrm>
            <a:off x="178313" y="464940"/>
            <a:ext cx="7681200" cy="2103300"/>
          </a:xfrm>
          <a:prstGeom prst="rect">
            <a:avLst/>
          </a:prstGeom>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96" name="Google Shape;5296;p731"/>
          <p:cNvSpPr txBox="1"/>
          <p:nvPr>
            <p:ph idx="1" type="subTitle"/>
          </p:nvPr>
        </p:nvSpPr>
        <p:spPr>
          <a:xfrm>
            <a:off x="747878" y="2937684"/>
            <a:ext cx="3495600" cy="1603800"/>
          </a:xfrm>
          <a:prstGeom prst="rect">
            <a:avLst/>
          </a:prstGeom>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97" name="Google Shape;5297;p731"/>
          <p:cNvPicPr preferRelativeResize="0"/>
          <p:nvPr/>
        </p:nvPicPr>
        <p:blipFill>
          <a:blip r:embed="rId4">
            <a:alphaModFix/>
          </a:blip>
          <a:stretch>
            <a:fillRect/>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1" name="Shape 5301"/>
        <p:cNvGrpSpPr/>
        <p:nvPr/>
      </p:nvGrpSpPr>
      <p:grpSpPr>
        <a:xfrm>
          <a:off x="0" y="0"/>
          <a:ext cx="0" cy="0"/>
          <a:chOff x="0" y="0"/>
          <a:chExt cx="0" cy="0"/>
        </a:xfrm>
      </p:grpSpPr>
      <p:sp>
        <p:nvSpPr>
          <p:cNvPr id="5302" name="Google Shape;5302;p732"/>
          <p:cNvSpPr txBox="1"/>
          <p:nvPr>
            <p:ph type="title"/>
          </p:nvPr>
        </p:nvSpPr>
        <p:spPr>
          <a:xfrm>
            <a:off x="274320" y="205740"/>
            <a:ext cx="8664000" cy="668700"/>
          </a:xfrm>
          <a:prstGeom prst="rect">
            <a:avLst/>
          </a:prstGeom>
        </p:spPr>
        <p:txBody>
          <a:bodyPr anchorCtr="0" anchor="t" bIns="31425" lIns="31425" spcFirstLastPara="1" rIns="31425" wrap="square" tIns="31425">
            <a:noAutofit/>
          </a:bodyPr>
          <a:lstStyle/>
          <a:p>
            <a:pPr indent="0" lvl="0" marL="0" rtl="0" algn="l">
              <a:lnSpc>
                <a:spcPct val="100000"/>
              </a:lnSpc>
              <a:spcBef>
                <a:spcPts val="0"/>
              </a:spcBef>
              <a:spcAft>
                <a:spcPts val="0"/>
              </a:spcAft>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303" name="Google Shape;5303;p732"/>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None/>
            </a:pPr>
            <a:r>
              <a:rPr lang="zh-CN" sz="2200">
                <a:solidFill>
                  <a:srgbClr val="000000"/>
                </a:solidFill>
                <a:latin typeface="Arial"/>
                <a:ea typeface="Arial"/>
                <a:cs typeface="Arial"/>
                <a:sym typeface="Arial"/>
              </a:rPr>
              <a:t>Lebron James was on the olympic basketball team in China. Then he won the gold medal because he beat the China team.</a:t>
            </a:r>
            <a:endParaRPr sz="2200">
              <a:solidFill>
                <a:srgbClr val="000000"/>
              </a:solidFill>
              <a:latin typeface="Arial"/>
              <a:ea typeface="Arial"/>
              <a:cs typeface="Arial"/>
              <a:sym typeface="Arial"/>
            </a:endParaRPr>
          </a:p>
        </p:txBody>
      </p:sp>
      <p:sp>
        <p:nvSpPr>
          <p:cNvPr id="5304" name="Google Shape;5304;p732"/>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None/>
            </a:pPr>
            <a:r>
              <a:rPr lang="zh-CN" sz="4000">
                <a:solidFill>
                  <a:srgbClr val="000000"/>
                </a:solidFill>
                <a:highlight>
                  <a:srgbClr val="FFFF00"/>
                </a:highlight>
                <a:latin typeface="Arial"/>
                <a:ea typeface="Arial"/>
                <a:cs typeface="Arial"/>
                <a:sym typeface="Arial"/>
              </a:rPr>
              <a:t>Insert Image</a:t>
            </a:r>
            <a:endParaRPr sz="4000">
              <a:solidFill>
                <a:srgbClr val="000000"/>
              </a:solidFill>
              <a:latin typeface="Arial"/>
              <a:ea typeface="Arial"/>
              <a:cs typeface="Arial"/>
              <a:sym typeface="Arial"/>
            </a:endParaRPr>
          </a:p>
        </p:txBody>
      </p:sp>
      <p:pic>
        <p:nvPicPr>
          <p:cNvPr id="5305" name="Google Shape;5305;p732"/>
          <p:cNvPicPr preferRelativeResize="0"/>
          <p:nvPr/>
        </p:nvPicPr>
        <p:blipFill>
          <a:blip r:embed="rId3">
            <a:alphaModFix/>
          </a:blip>
          <a:stretch>
            <a:fillRect/>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9" name="Shape 5309"/>
        <p:cNvGrpSpPr/>
        <p:nvPr/>
      </p:nvGrpSpPr>
      <p:grpSpPr>
        <a:xfrm>
          <a:off x="0" y="0"/>
          <a:ext cx="0" cy="0"/>
          <a:chOff x="0" y="0"/>
          <a:chExt cx="0" cy="0"/>
        </a:xfrm>
      </p:grpSpPr>
      <p:sp>
        <p:nvSpPr>
          <p:cNvPr id="5310" name="Google Shape;5310;p7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Your Task:</a:t>
            </a:r>
            <a:endParaRPr/>
          </a:p>
        </p:txBody>
      </p:sp>
      <p:sp>
        <p:nvSpPr>
          <p:cNvPr id="5311" name="Google Shape;5311;p733"/>
          <p:cNvSpPr txBox="1"/>
          <p:nvPr>
            <p:ph idx="1" type="body"/>
          </p:nvPr>
        </p:nvSpPr>
        <p:spPr>
          <a:xfrm>
            <a:off x="311700" y="1093850"/>
            <a:ext cx="8520600" cy="334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zh-CN" sz="3000"/>
              <a:t>Build a scribble machine!</a:t>
            </a:r>
            <a:r>
              <a:rPr lang="zh-CN" sz="3000"/>
              <a:t> </a:t>
            </a:r>
            <a:endParaRPr sz="3000"/>
          </a:p>
          <a:p>
            <a:pPr indent="0" lvl="0" marL="0" rtl="0" algn="ctr">
              <a:spcBef>
                <a:spcPts val="0"/>
              </a:spcBef>
              <a:spcAft>
                <a:spcPts val="0"/>
              </a:spcAft>
              <a:buNone/>
            </a:pPr>
            <a:r>
              <a:rPr lang="zh-CN"/>
              <a:t>Your creation should “draw” on paper without any human help.</a:t>
            </a:r>
            <a:endParaRPr/>
          </a:p>
          <a:p>
            <a:pPr indent="0" lvl="0" marL="0" rtl="0" algn="l">
              <a:spcBef>
                <a:spcPts val="1600"/>
              </a:spcBef>
              <a:spcAft>
                <a:spcPts val="0"/>
              </a:spcAft>
              <a:buNone/>
            </a:pPr>
            <a:r>
              <a:rPr b="1" lang="zh-CN"/>
              <a:t>Guidance / Ideas:</a:t>
            </a:r>
            <a:endParaRPr b="1"/>
          </a:p>
          <a:p>
            <a:pPr indent="-342900" lvl="0" marL="457200" rtl="0" algn="l">
              <a:spcBef>
                <a:spcPts val="0"/>
              </a:spcBef>
              <a:spcAft>
                <a:spcPts val="0"/>
              </a:spcAft>
              <a:buSzPts val="1800"/>
              <a:buChar char="●"/>
            </a:pPr>
            <a:r>
              <a:rPr lang="zh-CN"/>
              <a:t>Use your battery and motor to generate some movement</a:t>
            </a:r>
            <a:endParaRPr/>
          </a:p>
          <a:p>
            <a:pPr indent="-342900" lvl="0" marL="457200" rtl="0" algn="l">
              <a:spcBef>
                <a:spcPts val="0"/>
              </a:spcBef>
              <a:spcAft>
                <a:spcPts val="0"/>
              </a:spcAft>
              <a:buSzPts val="1800"/>
              <a:buChar char="●"/>
            </a:pPr>
            <a:r>
              <a:rPr lang="zh-CN"/>
              <a:t>Use tape to keep everything where you want it to stay</a:t>
            </a:r>
            <a:endParaRPr/>
          </a:p>
          <a:p>
            <a:pPr indent="-342900" lvl="0" marL="457200" rtl="0" algn="l">
              <a:spcBef>
                <a:spcPts val="0"/>
              </a:spcBef>
              <a:spcAft>
                <a:spcPts val="0"/>
              </a:spcAft>
              <a:buSzPts val="1800"/>
              <a:buChar char="●"/>
            </a:pPr>
            <a:r>
              <a:rPr lang="zh-CN"/>
              <a:t>Look around you! Steal good ideas and brainstorm together!</a:t>
            </a:r>
            <a:endParaRPr/>
          </a:p>
          <a:p>
            <a:pPr indent="-342900" lvl="0" marL="457200" rtl="0" algn="l">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312" name="Google Shape;5312;p733" title="30 Minute Countdown Timer">
            <a:hlinkClick r:id="rId3"/>
          </p:cNvPr>
          <p:cNvPicPr preferRelativeResize="0"/>
          <p:nvPr/>
        </p:nvPicPr>
        <p:blipFill>
          <a:blip r:embed="rId4">
            <a:alphaModFix/>
          </a:blip>
          <a:stretch>
            <a:fillRect/>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6" name="Shape 5316"/>
        <p:cNvGrpSpPr/>
        <p:nvPr/>
      </p:nvGrpSpPr>
      <p:grpSpPr>
        <a:xfrm>
          <a:off x="0" y="0"/>
          <a:ext cx="0" cy="0"/>
          <a:chOff x="0" y="0"/>
          <a:chExt cx="0" cy="0"/>
        </a:xfrm>
      </p:grpSpPr>
      <p:sp>
        <p:nvSpPr>
          <p:cNvPr id="5317" name="Google Shape;5317;p7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What Is Design Thinking?</a:t>
            </a:r>
            <a:endParaRPr/>
          </a:p>
        </p:txBody>
      </p:sp>
      <p:pic>
        <p:nvPicPr>
          <p:cNvPr id="5318" name="Google Shape;5318;p734"/>
          <p:cNvPicPr preferRelativeResize="0"/>
          <p:nvPr/>
        </p:nvPicPr>
        <p:blipFill>
          <a:blip r:embed="rId3">
            <a:alphaModFix/>
          </a:blip>
          <a:stretch>
            <a:fillRect/>
          </a:stretch>
        </p:blipFill>
        <p:spPr>
          <a:xfrm>
            <a:off x="5473100" y="0"/>
            <a:ext cx="3670900" cy="1734875"/>
          </a:xfrm>
          <a:prstGeom prst="rect">
            <a:avLst/>
          </a:prstGeom>
          <a:noFill/>
          <a:ln>
            <a:noFill/>
          </a:ln>
        </p:spPr>
      </p:pic>
      <p:sp>
        <p:nvSpPr>
          <p:cNvPr id="5319" name="Google Shape;5319;p734"/>
          <p:cNvSpPr txBox="1"/>
          <p:nvPr>
            <p:ph idx="1" type="body"/>
          </p:nvPr>
        </p:nvSpPr>
        <p:spPr>
          <a:xfrm>
            <a:off x="311700" y="1228675"/>
            <a:ext cx="8520600" cy="3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600"/>
              <a:t>Empathize:</a:t>
            </a:r>
            <a:endParaRPr b="1" sz="1600"/>
          </a:p>
          <a:p>
            <a:pPr indent="0" lvl="0" marL="457200" rtl="0" algn="l">
              <a:spcBef>
                <a:spcPts val="0"/>
              </a:spcBef>
              <a:spcAft>
                <a:spcPts val="0"/>
              </a:spcAft>
              <a:buNone/>
            </a:pPr>
            <a:r>
              <a:rPr lang="zh-CN" sz="1600"/>
              <a:t>Familiarize yourself with the end user to find out what needs are not being met</a:t>
            </a:r>
            <a:endParaRPr sz="1600"/>
          </a:p>
          <a:p>
            <a:pPr indent="0" lvl="0" marL="0" rtl="0" algn="l">
              <a:spcBef>
                <a:spcPts val="0"/>
              </a:spcBef>
              <a:spcAft>
                <a:spcPts val="0"/>
              </a:spcAft>
              <a:buNone/>
            </a:pPr>
            <a:r>
              <a:t/>
            </a:r>
            <a:endParaRPr sz="600"/>
          </a:p>
          <a:p>
            <a:pPr indent="0" lvl="0" marL="0" rtl="0" algn="l">
              <a:spcBef>
                <a:spcPts val="0"/>
              </a:spcBef>
              <a:spcAft>
                <a:spcPts val="0"/>
              </a:spcAft>
              <a:buNone/>
            </a:pPr>
            <a:r>
              <a:rPr b="1" lang="zh-CN" sz="1600"/>
              <a:t>Define:</a:t>
            </a:r>
            <a:endParaRPr b="1" sz="1600"/>
          </a:p>
          <a:p>
            <a:pPr indent="0" lvl="0" marL="457200" rtl="0" algn="l">
              <a:spcBef>
                <a:spcPts val="0"/>
              </a:spcBef>
              <a:spcAft>
                <a:spcPts val="0"/>
              </a:spcAft>
              <a:buNone/>
            </a:pPr>
            <a:r>
              <a:rPr lang="zh-CN" sz="1600"/>
              <a:t>Re-state the needs into a problem statement that you will solve</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Ideate:</a:t>
            </a:r>
            <a:endParaRPr b="1" sz="1600"/>
          </a:p>
          <a:p>
            <a:pPr indent="0" lvl="0" marL="457200" rtl="0" algn="l">
              <a:spcBef>
                <a:spcPts val="0"/>
              </a:spcBef>
              <a:spcAft>
                <a:spcPts val="0"/>
              </a:spcAft>
              <a:buNone/>
            </a:pPr>
            <a:r>
              <a:rPr lang="zh-CN" sz="1600"/>
              <a:t>Generate many possible solutions to the problem; brainstorm</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Prototype:</a:t>
            </a:r>
            <a:endParaRPr b="1" sz="1600"/>
          </a:p>
          <a:p>
            <a:pPr indent="0" lvl="0" marL="457200" rtl="0" algn="l">
              <a:spcBef>
                <a:spcPts val="0"/>
              </a:spcBef>
              <a:spcAft>
                <a:spcPts val="0"/>
              </a:spcAft>
              <a:buNone/>
            </a:pPr>
            <a:r>
              <a:rPr lang="zh-CN" sz="1600"/>
              <a:t>Choose one idea to actually create, and make a “rough draft”</a:t>
            </a:r>
            <a:endParaRPr sz="1600"/>
          </a:p>
          <a:p>
            <a:pPr indent="0" lvl="0" marL="0" rtl="0" algn="l">
              <a:spcBef>
                <a:spcPts val="0"/>
              </a:spcBef>
              <a:spcAft>
                <a:spcPts val="0"/>
              </a:spcAft>
              <a:buNone/>
            </a:pPr>
            <a:r>
              <a:t/>
            </a:r>
            <a:endParaRPr b="1" sz="600"/>
          </a:p>
          <a:p>
            <a:pPr indent="0" lvl="0" marL="0" rtl="0" algn="l">
              <a:spcBef>
                <a:spcPts val="0"/>
              </a:spcBef>
              <a:spcAft>
                <a:spcPts val="0"/>
              </a:spcAft>
              <a:buNone/>
            </a:pPr>
            <a:r>
              <a:rPr b="1" lang="zh-CN" sz="1600"/>
              <a:t>Test:</a:t>
            </a:r>
            <a:endParaRPr b="1" sz="1600"/>
          </a:p>
          <a:p>
            <a:pPr indent="0" lvl="0" marL="457200" rtl="0" algn="l">
              <a:spcBef>
                <a:spcPts val="0"/>
              </a:spcBef>
              <a:spcAft>
                <a:spcPts val="0"/>
              </a:spcAft>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sp>
        <p:nvSpPr>
          <p:cNvPr id="5324" name="Google Shape;5324;p7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325" name="Google Shape;5325;p73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 simple sentence contains the basic necessary components of a complete sentence:</a:t>
            </a:r>
            <a:endParaRPr/>
          </a:p>
          <a:p>
            <a:pPr indent="0" lvl="0" marL="0" rtl="0" algn="l">
              <a:spcBef>
                <a:spcPts val="1600"/>
              </a:spcBef>
              <a:spcAft>
                <a:spcPts val="0"/>
              </a:spcAft>
              <a:buNone/>
            </a:pPr>
            <a:r>
              <a:rPr lang="zh-CN" sz="2400"/>
              <a:t>subject + predicate (complete thought) </a:t>
            </a:r>
            <a:endParaRPr sz="2400"/>
          </a:p>
          <a:p>
            <a:pPr indent="-342900" lvl="0" marL="457200" rtl="0" algn="l">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326" name="Google Shape;5326;p735"/>
          <p:cNvPicPr preferRelativeResize="0"/>
          <p:nvPr/>
        </p:nvPicPr>
        <p:blipFill>
          <a:blip r:embed="rId3">
            <a:alphaModFix/>
          </a:blip>
          <a:stretch>
            <a:fillRect/>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sp>
        <p:nvSpPr>
          <p:cNvPr id="3720" name="Google Shape;3720;p574"/>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Theme 1: New directions over applications</a:t>
            </a:r>
            <a:endParaRPr/>
          </a:p>
        </p:txBody>
      </p:sp>
      <p:sp>
        <p:nvSpPr>
          <p:cNvPr id="3721" name="Google Shape;3721;p574"/>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None/>
            </a:pPr>
            <a:fld id="{00000000-1234-1234-1234-123412341234}" type="slidenum">
              <a:rPr lang="zh-CN"/>
              <a:t>‹#›</a:t>
            </a:fld>
            <a:endParaRPr/>
          </a:p>
        </p:txBody>
      </p:sp>
      <p:sp>
        <p:nvSpPr>
          <p:cNvPr id="3722" name="Google Shape;3722;p574"/>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sz="2100">
              <a:latin typeface="Tahoma"/>
              <a:ea typeface="Tahoma"/>
              <a:cs typeface="Tahoma"/>
              <a:sym typeface="Tahoma"/>
            </a:endParaRPr>
          </a:p>
          <a:p>
            <a:pPr indent="-127000" lvl="1" marL="520700" rtl="0" algn="just">
              <a:lnSpc>
                <a:spcPct val="1000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Huang et al.; Lee &amp; Gu; Mireles &amp; Bao; Zhang</a:t>
            </a:r>
            <a:endParaRPr sz="1800">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sz="2100">
              <a:latin typeface="Tahoma"/>
              <a:ea typeface="Tahoma"/>
              <a:cs typeface="Tahoma"/>
              <a:sym typeface="Tahoma"/>
            </a:endParaRPr>
          </a:p>
          <a:p>
            <a:pPr indent="-127000" lvl="1" marL="520700" rtl="0" algn="just">
              <a:lnSpc>
                <a:spcPct val="117708"/>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Lugu et al.</a:t>
            </a:r>
            <a:endParaRPr sz="1800">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0" name="Shape 5330"/>
        <p:cNvGrpSpPr/>
        <p:nvPr/>
      </p:nvGrpSpPr>
      <p:grpSpPr>
        <a:xfrm>
          <a:off x="0" y="0"/>
          <a:ext cx="0" cy="0"/>
          <a:chOff x="0" y="0"/>
          <a:chExt cx="0" cy="0"/>
        </a:xfrm>
      </p:grpSpPr>
      <p:sp>
        <p:nvSpPr>
          <p:cNvPr id="5331" name="Google Shape;5331;p7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PRACTICE</a:t>
            </a:r>
            <a:endParaRPr/>
          </a:p>
        </p:txBody>
      </p:sp>
      <p:sp>
        <p:nvSpPr>
          <p:cNvPr id="5332" name="Google Shape;5332;p736"/>
          <p:cNvSpPr txBox="1"/>
          <p:nvPr>
            <p:ph idx="1" type="body"/>
          </p:nvPr>
        </p:nvSpPr>
        <p:spPr>
          <a:xfrm>
            <a:off x="311700" y="1152475"/>
            <a:ext cx="8520600" cy="23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Write 1 </a:t>
            </a:r>
            <a:r>
              <a:rPr b="1" lang="zh-CN"/>
              <a:t>simple sentence</a:t>
            </a:r>
            <a:r>
              <a:rPr lang="zh-CN"/>
              <a:t> (independent clause)</a:t>
            </a:r>
            <a:endParaRPr/>
          </a:p>
          <a:p>
            <a:pPr indent="0" lvl="0" marL="0" rtl="0" algn="l">
              <a:spcBef>
                <a:spcPts val="1600"/>
              </a:spcBef>
              <a:spcAft>
                <a:spcPts val="0"/>
              </a:spcAft>
              <a:buNone/>
            </a:pPr>
            <a:r>
              <a:rPr lang="zh-CN"/>
              <a:t>Write 1 </a:t>
            </a:r>
            <a:r>
              <a:rPr b="1" lang="zh-CN"/>
              <a:t>compound sentence</a:t>
            </a:r>
            <a:r>
              <a:rPr lang="zh-CN"/>
              <a:t> (two independent clauses + FANBOY) </a:t>
            </a:r>
            <a:endParaRPr/>
          </a:p>
          <a:p>
            <a:pPr indent="0" lvl="0" marL="0" rtl="0" algn="l">
              <a:spcBef>
                <a:spcPts val="1600"/>
              </a:spcBef>
              <a:spcAft>
                <a:spcPts val="0"/>
              </a:spcAft>
              <a:buNone/>
            </a:pPr>
            <a:r>
              <a:rPr lang="zh-CN"/>
              <a:t>Write 1 </a:t>
            </a:r>
            <a:r>
              <a:rPr b="1" lang="zh-CN"/>
              <a:t>complex sentence</a:t>
            </a:r>
            <a:r>
              <a:rPr lang="zh-CN"/>
              <a:t> (Independent clauses + dependent clause)</a:t>
            </a:r>
            <a:endParaRPr/>
          </a:p>
          <a:p>
            <a:pPr indent="0" lvl="0" marL="0" rtl="0" algn="l">
              <a:spcBef>
                <a:spcPts val="1600"/>
              </a:spcBef>
              <a:spcAft>
                <a:spcPts val="1600"/>
              </a:spcAft>
              <a:buNone/>
            </a:pPr>
            <a:r>
              <a:rPr lang="zh-CN"/>
              <a:t>Write 1 </a:t>
            </a:r>
            <a:r>
              <a:rPr b="1" lang="zh-CN"/>
              <a:t>complex/compound sentence</a:t>
            </a:r>
            <a:r>
              <a:rPr lang="zh-CN"/>
              <a:t> ( 2 independent clauses + at least one dependent clause)</a:t>
            </a:r>
            <a:endParaRPr/>
          </a:p>
        </p:txBody>
      </p:sp>
      <p:pic>
        <p:nvPicPr>
          <p:cNvPr id="5333" name="Google Shape;5333;p736"/>
          <p:cNvPicPr preferRelativeResize="0"/>
          <p:nvPr/>
        </p:nvPicPr>
        <p:blipFill>
          <a:blip r:embed="rId3">
            <a:alphaModFix/>
          </a:blip>
          <a:stretch>
            <a:fillRect/>
          </a:stretch>
        </p:blipFill>
        <p:spPr>
          <a:xfrm>
            <a:off x="2409975" y="210075"/>
            <a:ext cx="1679000" cy="942400"/>
          </a:xfrm>
          <a:prstGeom prst="rect">
            <a:avLst/>
          </a:prstGeom>
          <a:noFill/>
          <a:ln>
            <a:noFill/>
          </a:ln>
        </p:spPr>
      </p:pic>
      <p:pic>
        <p:nvPicPr>
          <p:cNvPr descr="Cat" id="5334" name="Google Shape;5334;p736"/>
          <p:cNvPicPr preferRelativeResize="0"/>
          <p:nvPr/>
        </p:nvPicPr>
        <p:blipFill>
          <a:blip r:embed="rId4">
            <a:alphaModFix/>
          </a:blip>
          <a:stretch>
            <a:fillRect/>
          </a:stretch>
        </p:blipFill>
        <p:spPr>
          <a:xfrm>
            <a:off x="5378754" y="445023"/>
            <a:ext cx="1294048" cy="894527"/>
          </a:xfrm>
          <a:prstGeom prst="rect">
            <a:avLst/>
          </a:prstGeom>
          <a:noFill/>
          <a:ln>
            <a:noFill/>
          </a:ln>
        </p:spPr>
      </p:pic>
      <p:pic>
        <p:nvPicPr>
          <p:cNvPr descr="Strawberry ice cream cone" id="5335" name="Google Shape;5335;p736"/>
          <p:cNvPicPr preferRelativeResize="0"/>
          <p:nvPr/>
        </p:nvPicPr>
        <p:blipFill>
          <a:blip r:embed="rId5">
            <a:alphaModFix/>
          </a:blip>
          <a:stretch>
            <a:fillRect/>
          </a:stretch>
        </p:blipFill>
        <p:spPr>
          <a:xfrm>
            <a:off x="8204617" y="52042"/>
            <a:ext cx="903575" cy="1358671"/>
          </a:xfrm>
          <a:prstGeom prst="rect">
            <a:avLst/>
          </a:prstGeom>
          <a:noFill/>
          <a:ln>
            <a:noFill/>
          </a:ln>
        </p:spPr>
      </p:pic>
      <p:pic>
        <p:nvPicPr>
          <p:cNvPr descr="Kite, Autumn, Wind, Colorful," id="5336" name="Google Shape;5336;p736"/>
          <p:cNvPicPr preferRelativeResize="0"/>
          <p:nvPr/>
        </p:nvPicPr>
        <p:blipFill>
          <a:blip r:embed="rId6">
            <a:alphaModFix/>
          </a:blip>
          <a:stretch>
            <a:fillRect/>
          </a:stretch>
        </p:blipFill>
        <p:spPr>
          <a:xfrm>
            <a:off x="6767130" y="44263"/>
            <a:ext cx="957500" cy="1274026"/>
          </a:xfrm>
          <a:prstGeom prst="rect">
            <a:avLst/>
          </a:prstGeom>
          <a:noFill/>
          <a:ln>
            <a:noFill/>
          </a:ln>
        </p:spPr>
      </p:pic>
      <p:pic>
        <p:nvPicPr>
          <p:cNvPr descr="File:2009-03-20 Red car NB on" id="5337" name="Google Shape;5337;p736"/>
          <p:cNvPicPr preferRelativeResize="0"/>
          <p:nvPr/>
        </p:nvPicPr>
        <p:blipFill>
          <a:blip r:embed="rId7">
            <a:alphaModFix/>
          </a:blip>
          <a:stretch>
            <a:fillRect/>
          </a:stretch>
        </p:blipFill>
        <p:spPr>
          <a:xfrm>
            <a:off x="225934" y="3582023"/>
            <a:ext cx="1590226" cy="1059997"/>
          </a:xfrm>
          <a:prstGeom prst="rect">
            <a:avLst/>
          </a:prstGeom>
          <a:noFill/>
          <a:ln>
            <a:noFill/>
          </a:ln>
        </p:spPr>
      </p:pic>
      <p:pic>
        <p:nvPicPr>
          <p:cNvPr descr="Cwby Hat By Sweetbananadreams" id="5338" name="Google Shape;5338;p736"/>
          <p:cNvPicPr preferRelativeResize="0"/>
          <p:nvPr/>
        </p:nvPicPr>
        <p:blipFill>
          <a:blip r:embed="rId8">
            <a:alphaModFix/>
          </a:blip>
          <a:stretch>
            <a:fillRect/>
          </a:stretch>
        </p:blipFill>
        <p:spPr>
          <a:xfrm>
            <a:off x="6213500" y="3147400"/>
            <a:ext cx="1249925" cy="984325"/>
          </a:xfrm>
          <a:prstGeom prst="rect">
            <a:avLst/>
          </a:prstGeom>
          <a:noFill/>
          <a:ln>
            <a:noFill/>
          </a:ln>
        </p:spPr>
      </p:pic>
      <p:pic>
        <p:nvPicPr>
          <p:cNvPr descr="Treasure Chest | by Alan" id="5339" name="Google Shape;5339;p736"/>
          <p:cNvPicPr preferRelativeResize="0"/>
          <p:nvPr/>
        </p:nvPicPr>
        <p:blipFill>
          <a:blip r:embed="rId9">
            <a:alphaModFix/>
          </a:blip>
          <a:stretch>
            <a:fillRect/>
          </a:stretch>
        </p:blipFill>
        <p:spPr>
          <a:xfrm>
            <a:off x="7878630" y="3762241"/>
            <a:ext cx="1032820" cy="1060000"/>
          </a:xfrm>
          <a:prstGeom prst="rect">
            <a:avLst/>
          </a:prstGeom>
          <a:noFill/>
          <a:ln>
            <a:noFill/>
          </a:ln>
        </p:spPr>
      </p:pic>
      <p:pic>
        <p:nvPicPr>
          <p:cNvPr descr="Tent, Camping, Outdoor" id="5340" name="Google Shape;5340;p736"/>
          <p:cNvPicPr preferRelativeResize="0"/>
          <p:nvPr/>
        </p:nvPicPr>
        <p:blipFill>
          <a:blip r:embed="rId10">
            <a:alphaModFix/>
          </a:blip>
          <a:stretch>
            <a:fillRect/>
          </a:stretch>
        </p:blipFill>
        <p:spPr>
          <a:xfrm>
            <a:off x="3520075" y="3762250"/>
            <a:ext cx="2548050" cy="1274025"/>
          </a:xfrm>
          <a:prstGeom prst="rect">
            <a:avLst/>
          </a:prstGeom>
          <a:noFill/>
          <a:ln>
            <a:noFill/>
          </a:ln>
        </p:spPr>
      </p:pic>
      <p:pic>
        <p:nvPicPr>
          <p:cNvPr descr="File:JetBlue Airplane In" id="5341" name="Google Shape;5341;p736"/>
          <p:cNvPicPr preferRelativeResize="0"/>
          <p:nvPr/>
        </p:nvPicPr>
        <p:blipFill>
          <a:blip r:embed="rId11">
            <a:alphaModFix/>
          </a:blip>
          <a:stretch>
            <a:fillRect/>
          </a:stretch>
        </p:blipFill>
        <p:spPr>
          <a:xfrm>
            <a:off x="1915882" y="3645233"/>
            <a:ext cx="1698342" cy="942400"/>
          </a:xfrm>
          <a:prstGeom prst="rect">
            <a:avLst/>
          </a:prstGeom>
          <a:noFill/>
          <a:ln>
            <a:noFill/>
          </a:ln>
        </p:spPr>
      </p:pic>
      <p:pic>
        <p:nvPicPr>
          <p:cNvPr descr="Painted Indian Glassy Fish.jpg. &amp;quot;" id="5342" name="Google Shape;5342;p736"/>
          <p:cNvPicPr preferRelativeResize="0"/>
          <p:nvPr/>
        </p:nvPicPr>
        <p:blipFill>
          <a:blip r:embed="rId12">
            <a:alphaModFix/>
          </a:blip>
          <a:stretch>
            <a:fillRect/>
          </a:stretch>
        </p:blipFill>
        <p:spPr>
          <a:xfrm>
            <a:off x="6348414" y="4321116"/>
            <a:ext cx="1249923" cy="679659"/>
          </a:xfrm>
          <a:prstGeom prst="rect">
            <a:avLst/>
          </a:prstGeom>
          <a:noFill/>
          <a:ln>
            <a:noFill/>
          </a:ln>
        </p:spPr>
      </p:pic>
      <p:pic>
        <p:nvPicPr>
          <p:cNvPr descr="File:Sun01.jpg" id="5343" name="Google Shape;5343;p736"/>
          <p:cNvPicPr preferRelativeResize="0"/>
          <p:nvPr/>
        </p:nvPicPr>
        <p:blipFill>
          <a:blip r:embed="rId13">
            <a:alphaModFix/>
          </a:blip>
          <a:stretch>
            <a:fillRect/>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pic>
        <p:nvPicPr>
          <p:cNvPr id="5348" name="Google Shape;5348;p737"/>
          <p:cNvPicPr preferRelativeResize="0"/>
          <p:nvPr/>
        </p:nvPicPr>
        <p:blipFill>
          <a:blip r:embed="rId3">
            <a:alphaModFix/>
          </a:blip>
          <a:stretch>
            <a:fillRect/>
          </a:stretch>
        </p:blipFill>
        <p:spPr>
          <a:xfrm>
            <a:off x="0" y="1371583"/>
            <a:ext cx="6122183" cy="3607589"/>
          </a:xfrm>
          <a:prstGeom prst="rect">
            <a:avLst/>
          </a:prstGeom>
          <a:noFill/>
          <a:ln>
            <a:noFill/>
          </a:ln>
        </p:spPr>
      </p:pic>
      <p:sp>
        <p:nvSpPr>
          <p:cNvPr id="5349" name="Google Shape;5349;p737"/>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None/>
            </a:pPr>
            <a:r>
              <a:rPr b="1" lang="zh-CN" sz="3700">
                <a:solidFill>
                  <a:srgbClr val="FF0000"/>
                </a:solidFill>
                <a:latin typeface="Arial"/>
                <a:ea typeface="Arial"/>
                <a:cs typeface="Arial"/>
                <a:sym typeface="Arial"/>
              </a:rPr>
              <a:t>Human Body Systems</a:t>
            </a:r>
            <a:endParaRPr b="1" sz="3700">
              <a:solidFill>
                <a:srgbClr val="FF0000"/>
              </a:solidFill>
              <a:latin typeface="Arial"/>
              <a:ea typeface="Arial"/>
              <a:cs typeface="Arial"/>
              <a:sym typeface="Arial"/>
            </a:endParaRPr>
          </a:p>
        </p:txBody>
      </p:sp>
      <p:sp>
        <p:nvSpPr>
          <p:cNvPr id="5350" name="Google Shape;5350;p737"/>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None/>
            </a:pPr>
            <a:r>
              <a:rPr b="1" lang="zh-CN" sz="1800">
                <a:solidFill>
                  <a:srgbClr val="FF0000"/>
                </a:solidFill>
                <a:latin typeface="Arial"/>
                <a:ea typeface="Arial"/>
                <a:cs typeface="Arial"/>
                <a:sym typeface="Arial"/>
              </a:rPr>
              <a:t>This slide presentation is meant to help you study the major systems of the human body. </a:t>
            </a:r>
            <a:endParaRPr b="1" sz="1800">
              <a:solidFill>
                <a:srgbClr val="FF0000"/>
              </a:solidFill>
              <a:latin typeface="Arial"/>
              <a:ea typeface="Arial"/>
              <a:cs typeface="Arial"/>
              <a:sym typeface="Arial"/>
            </a:endParaRPr>
          </a:p>
          <a:p>
            <a:pPr indent="0" lvl="0" marL="0" marR="0" rtl="0" algn="l">
              <a:lnSpc>
                <a:spcPct val="106944"/>
              </a:lnSpc>
              <a:spcBef>
                <a:spcPts val="100"/>
              </a:spcBef>
              <a:spcAft>
                <a:spcPts val="0"/>
              </a:spcAft>
              <a:buNone/>
            </a:pPr>
            <a:r>
              <a:t/>
            </a:r>
            <a:endParaRPr b="1" sz="800">
              <a:solidFill>
                <a:srgbClr val="FF0000"/>
              </a:solidFill>
              <a:latin typeface="Arial"/>
              <a:ea typeface="Arial"/>
              <a:cs typeface="Arial"/>
              <a:sym typeface="Arial"/>
            </a:endParaRPr>
          </a:p>
          <a:p>
            <a:pPr indent="0" lvl="0" marL="0" marR="0" rtl="0" algn="l">
              <a:lnSpc>
                <a:spcPct val="108125"/>
              </a:lnSpc>
              <a:spcBef>
                <a:spcPts val="300"/>
              </a:spcBef>
              <a:spcAft>
                <a:spcPts val="0"/>
              </a:spcAft>
              <a:buNone/>
            </a:pPr>
            <a:r>
              <a:rPr b="1" lang="zh-CN" sz="1800">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sz="1800">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4" name="Shape 5354"/>
        <p:cNvGrpSpPr/>
        <p:nvPr/>
      </p:nvGrpSpPr>
      <p:grpSpPr>
        <a:xfrm>
          <a:off x="0" y="0"/>
          <a:ext cx="0" cy="0"/>
          <a:chOff x="0" y="0"/>
          <a:chExt cx="0" cy="0"/>
        </a:xfrm>
      </p:grpSpPr>
      <p:sp>
        <p:nvSpPr>
          <p:cNvPr id="5355" name="Google Shape;5355;p738"/>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None/>
            </a:pPr>
            <a:r>
              <a:rPr b="1" lang="zh-CN" sz="2900">
                <a:solidFill>
                  <a:srgbClr val="FF0000"/>
                </a:solidFill>
                <a:latin typeface="Arial"/>
                <a:ea typeface="Arial"/>
                <a:cs typeface="Arial"/>
                <a:sym typeface="Arial"/>
              </a:rPr>
              <a:t>Can you identify </a:t>
            </a:r>
            <a:br>
              <a:rPr b="1" lang="zh-CN" sz="2900">
                <a:solidFill>
                  <a:srgbClr val="FF0000"/>
                </a:solidFill>
                <a:latin typeface="Arial"/>
                <a:ea typeface="Arial"/>
                <a:cs typeface="Arial"/>
                <a:sym typeface="Arial"/>
              </a:rPr>
            </a:br>
            <a:r>
              <a:rPr b="1" lang="zh-CN" sz="2900">
                <a:solidFill>
                  <a:srgbClr val="FF0000"/>
                </a:solidFill>
                <a:latin typeface="Arial"/>
                <a:ea typeface="Arial"/>
                <a:cs typeface="Arial"/>
                <a:sym typeface="Arial"/>
              </a:rPr>
              <a:t>&amp; </a:t>
            </a:r>
            <a:br>
              <a:rPr b="1" lang="zh-CN" sz="2900">
                <a:solidFill>
                  <a:srgbClr val="FF0000"/>
                </a:solidFill>
                <a:latin typeface="Arial"/>
                <a:ea typeface="Arial"/>
                <a:cs typeface="Arial"/>
                <a:sym typeface="Arial"/>
              </a:rPr>
            </a:br>
            <a:r>
              <a:rPr b="1" lang="zh-CN" sz="2900">
                <a:solidFill>
                  <a:srgbClr val="FF0000"/>
                </a:solidFill>
                <a:latin typeface="Arial"/>
                <a:ea typeface="Arial"/>
                <a:cs typeface="Arial"/>
                <a:sym typeface="Arial"/>
              </a:rPr>
              <a:t>label the 3 levels of organization shown here?</a:t>
            </a:r>
            <a:endParaRPr b="1" sz="2900">
              <a:solidFill>
                <a:srgbClr val="FF0000"/>
              </a:solidFill>
              <a:latin typeface="Arial"/>
              <a:ea typeface="Arial"/>
              <a:cs typeface="Arial"/>
              <a:sym typeface="Arial"/>
            </a:endParaRPr>
          </a:p>
        </p:txBody>
      </p:sp>
      <p:pic>
        <p:nvPicPr>
          <p:cNvPr id="5356" name="Google Shape;5356;p738"/>
          <p:cNvPicPr preferRelativeResize="0"/>
          <p:nvPr/>
        </p:nvPicPr>
        <p:blipFill>
          <a:blip r:embed="rId3">
            <a:alphaModFix/>
          </a:blip>
          <a:stretch>
            <a:fillRect/>
          </a:stretch>
        </p:blipFill>
        <p:spPr>
          <a:xfrm>
            <a:off x="3733785" y="285744"/>
            <a:ext cx="3800470" cy="4457683"/>
          </a:xfrm>
          <a:prstGeom prst="rect">
            <a:avLst/>
          </a:prstGeom>
          <a:noFill/>
          <a:ln>
            <a:noFill/>
          </a:ln>
        </p:spPr>
      </p:pic>
      <p:pic>
        <p:nvPicPr>
          <p:cNvPr id="5357" name="Google Shape;5357;p738"/>
          <p:cNvPicPr preferRelativeResize="0"/>
          <p:nvPr/>
        </p:nvPicPr>
        <p:blipFill>
          <a:blip r:embed="rId4">
            <a:alphaModFix/>
          </a:blip>
          <a:stretch>
            <a:fillRect/>
          </a:stretch>
        </p:blipFill>
        <p:spPr>
          <a:xfrm>
            <a:off x="3343275" y="1350169"/>
            <a:ext cx="635782" cy="271451"/>
          </a:xfrm>
          <a:prstGeom prst="rect">
            <a:avLst/>
          </a:prstGeom>
          <a:noFill/>
          <a:ln>
            <a:noFill/>
          </a:ln>
        </p:spPr>
      </p:pic>
      <p:pic>
        <p:nvPicPr>
          <p:cNvPr id="5358" name="Google Shape;5358;p738"/>
          <p:cNvPicPr preferRelativeResize="0"/>
          <p:nvPr/>
        </p:nvPicPr>
        <p:blipFill>
          <a:blip r:embed="rId5">
            <a:alphaModFix/>
          </a:blip>
          <a:stretch>
            <a:fillRect/>
          </a:stretch>
        </p:blipFill>
        <p:spPr>
          <a:xfrm>
            <a:off x="3200400" y="2171694"/>
            <a:ext cx="571489" cy="114294"/>
          </a:xfrm>
          <a:prstGeom prst="rect">
            <a:avLst/>
          </a:prstGeom>
          <a:noFill/>
          <a:ln>
            <a:noFill/>
          </a:ln>
        </p:spPr>
      </p:pic>
      <p:pic>
        <p:nvPicPr>
          <p:cNvPr id="5359" name="Google Shape;5359;p738"/>
          <p:cNvPicPr preferRelativeResize="0"/>
          <p:nvPr/>
        </p:nvPicPr>
        <p:blipFill>
          <a:blip r:embed="rId6">
            <a:alphaModFix/>
          </a:blip>
          <a:stretch>
            <a:fillRect/>
          </a:stretch>
        </p:blipFill>
        <p:spPr>
          <a:xfrm>
            <a:off x="3419460" y="3121807"/>
            <a:ext cx="750094" cy="321469"/>
          </a:xfrm>
          <a:prstGeom prst="rect">
            <a:avLst/>
          </a:prstGeom>
          <a:noFill/>
          <a:ln>
            <a:noFill/>
          </a:ln>
        </p:spPr>
      </p:pic>
      <p:sp>
        <p:nvSpPr>
          <p:cNvPr id="5360" name="Google Shape;5360;p738"/>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None/>
            </a:pPr>
            <a:r>
              <a:rPr b="1" i="1" lang="zh-CN" sz="3700">
                <a:solidFill>
                  <a:srgbClr val="FF0000"/>
                </a:solidFill>
                <a:latin typeface="Arial"/>
                <a:ea typeface="Arial"/>
                <a:cs typeface="Arial"/>
                <a:sym typeface="Arial"/>
              </a:rPr>
              <a:t>Well, at least your body is!</a:t>
            </a:r>
            <a:endParaRPr b="1" i="1" sz="3700">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4" name="Shape 5364"/>
        <p:cNvGrpSpPr/>
        <p:nvPr/>
      </p:nvGrpSpPr>
      <p:grpSpPr>
        <a:xfrm>
          <a:off x="0" y="0"/>
          <a:ext cx="0" cy="0"/>
          <a:chOff x="0" y="0"/>
          <a:chExt cx="0" cy="0"/>
        </a:xfrm>
      </p:grpSpPr>
      <p:sp>
        <p:nvSpPr>
          <p:cNvPr id="5365" name="Google Shape;5365;p739"/>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None/>
            </a:pPr>
            <a:r>
              <a:rPr b="1" lang="zh-CN" sz="4000">
                <a:solidFill>
                  <a:srgbClr val="FF0000"/>
                </a:solidFill>
                <a:latin typeface="Arial"/>
                <a:ea typeface="Arial"/>
                <a:cs typeface="Arial"/>
                <a:sym typeface="Arial"/>
              </a:rPr>
              <a:t>Cardiac Muscle</a:t>
            </a:r>
            <a:endParaRPr b="1" sz="4000">
              <a:solidFill>
                <a:srgbClr val="FF0000"/>
              </a:solidFill>
              <a:latin typeface="Arial"/>
              <a:ea typeface="Arial"/>
              <a:cs typeface="Arial"/>
              <a:sym typeface="Arial"/>
            </a:endParaRPr>
          </a:p>
        </p:txBody>
      </p:sp>
      <p:pic>
        <p:nvPicPr>
          <p:cNvPr id="5366" name="Google Shape;5366;p739"/>
          <p:cNvPicPr preferRelativeResize="0"/>
          <p:nvPr/>
        </p:nvPicPr>
        <p:blipFill>
          <a:blip r:embed="rId3">
            <a:alphaModFix/>
          </a:blip>
          <a:stretch>
            <a:fillRect/>
          </a:stretch>
        </p:blipFill>
        <p:spPr>
          <a:xfrm>
            <a:off x="1143000" y="971544"/>
            <a:ext cx="1943089" cy="1821656"/>
          </a:xfrm>
          <a:prstGeom prst="rect">
            <a:avLst/>
          </a:prstGeom>
          <a:noFill/>
          <a:ln>
            <a:noFill/>
          </a:ln>
        </p:spPr>
      </p:pic>
      <p:sp>
        <p:nvSpPr>
          <p:cNvPr id="5367" name="Google Shape;5367;p739"/>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None/>
            </a:pPr>
            <a:r>
              <a:rPr lang="zh-CN" sz="2600">
                <a:solidFill>
                  <a:srgbClr val="FF0000"/>
                </a:solidFill>
                <a:latin typeface="Arial"/>
                <a:ea typeface="Arial"/>
                <a:cs typeface="Arial"/>
                <a:sym typeface="Arial"/>
              </a:rPr>
              <a:t>Cardiac muscles are involuntary muscles found only in the heart. Cardiac muscles do not get tired. </a:t>
            </a:r>
            <a:endParaRPr sz="2600">
              <a:solidFill>
                <a:srgbClr val="FF0000"/>
              </a:solidFill>
              <a:latin typeface="Arial"/>
              <a:ea typeface="Arial"/>
              <a:cs typeface="Arial"/>
              <a:sym typeface="Arial"/>
            </a:endParaRPr>
          </a:p>
        </p:txBody>
      </p:sp>
      <p:pic>
        <p:nvPicPr>
          <p:cNvPr id="5368" name="Google Shape;5368;p739"/>
          <p:cNvPicPr preferRelativeResize="0"/>
          <p:nvPr/>
        </p:nvPicPr>
        <p:blipFill>
          <a:blip r:embed="rId4">
            <a:alphaModFix/>
          </a:blip>
          <a:stretch>
            <a:fillRect/>
          </a:stretch>
        </p:blipFill>
        <p:spPr>
          <a:xfrm>
            <a:off x="5410193" y="1028700"/>
            <a:ext cx="1828794" cy="1828794"/>
          </a:xfrm>
          <a:prstGeom prst="rect">
            <a:avLst/>
          </a:prstGeom>
          <a:noFill/>
          <a:ln>
            <a:noFill/>
          </a:ln>
        </p:spPr>
      </p:pic>
      <p:pic>
        <p:nvPicPr>
          <p:cNvPr id="5369" name="Google Shape;5369;p739"/>
          <p:cNvPicPr preferRelativeResize="0"/>
          <p:nvPr/>
        </p:nvPicPr>
        <p:blipFill>
          <a:blip r:embed="rId5">
            <a:alphaModFix/>
          </a:blip>
          <a:stretch>
            <a:fillRect/>
          </a:stretch>
        </p:blipFill>
        <p:spPr>
          <a:xfrm>
            <a:off x="3352793" y="4000489"/>
            <a:ext cx="1028700" cy="771525"/>
          </a:xfrm>
          <a:prstGeom prst="rect">
            <a:avLst/>
          </a:prstGeom>
          <a:noFill/>
          <a:ln>
            <a:noFill/>
          </a:ln>
        </p:spPr>
      </p:pic>
      <p:sp>
        <p:nvSpPr>
          <p:cNvPr id="5370" name="Google Shape;5370;p739"/>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None/>
            </a:pPr>
            <a:r>
              <a:rPr lang="zh-CN" sz="2200">
                <a:solidFill>
                  <a:srgbClr val="FF0000"/>
                </a:solidFill>
                <a:latin typeface="Arial"/>
                <a:ea typeface="Arial"/>
                <a:cs typeface="Arial"/>
                <a:sym typeface="Arial"/>
              </a:rPr>
              <a:t>A Cardiac Muscle Cell</a:t>
            </a:r>
            <a:endParaRPr sz="2200">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sp>
        <p:nvSpPr>
          <p:cNvPr id="5375" name="Google Shape;5375;p7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“Revolution of 1800”</a:t>
            </a:r>
            <a:endParaRPr/>
          </a:p>
        </p:txBody>
      </p:sp>
      <p:sp>
        <p:nvSpPr>
          <p:cNvPr id="5376" name="Google Shape;5376;p74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zh-CN"/>
              <a:t>Significance</a:t>
            </a:r>
            <a:endParaRPr/>
          </a:p>
          <a:p>
            <a:pPr indent="-419100" lvl="1" marL="914400" rtl="0" algn="l">
              <a:spcBef>
                <a:spcPts val="0"/>
              </a:spcBef>
              <a:spcAft>
                <a:spcPts val="0"/>
              </a:spcAft>
              <a:buSzPts val="3000"/>
              <a:buChar char="○"/>
            </a:pPr>
            <a:r>
              <a:rPr lang="zh-CN"/>
              <a:t>Jefferson called it a “Revolution”</a:t>
            </a:r>
            <a:endParaRPr/>
          </a:p>
          <a:p>
            <a:pPr indent="-381000" lvl="2" marL="1371600" rtl="0" algn="l">
              <a:spcBef>
                <a:spcPts val="0"/>
              </a:spcBef>
              <a:spcAft>
                <a:spcPts val="0"/>
              </a:spcAft>
              <a:buSzPts val="2400"/>
              <a:buChar char="■"/>
            </a:pPr>
            <a:r>
              <a:rPr lang="zh-CN"/>
              <a:t>A return to the “Spirit of 76” and true republican government</a:t>
            </a:r>
            <a:endParaRPr/>
          </a:p>
          <a:p>
            <a:pPr indent="-419100" lvl="1" marL="914400" rtl="0" algn="l">
              <a:spcBef>
                <a:spcPts val="0"/>
              </a:spcBef>
              <a:spcAft>
                <a:spcPts val="0"/>
              </a:spcAft>
              <a:buSzPts val="3000"/>
              <a:buChar char="○"/>
            </a:pPr>
            <a:r>
              <a:rPr lang="zh-CN"/>
              <a:t>Revolutionary in that it was a peaceful transition of power from one party to the next</a:t>
            </a:r>
            <a:endParaRPr/>
          </a:p>
          <a:p>
            <a:pPr indent="-419100" lvl="1" marL="914400" rtl="0" algn="l">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77" name="Google Shape;5377;p740" title="The American Presidential Election of 1800">
            <a:hlinkClick r:id="rId3"/>
          </p:cNvPr>
          <p:cNvPicPr preferRelativeResize="0"/>
          <p:nvPr/>
        </p:nvPicPr>
        <p:blipFill>
          <a:blip r:embed="rId4">
            <a:alphaModFix/>
          </a:blip>
          <a:stretch>
            <a:fillRect/>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1" name="Shape 5381"/>
        <p:cNvGrpSpPr/>
        <p:nvPr/>
      </p:nvGrpSpPr>
      <p:grpSpPr>
        <a:xfrm>
          <a:off x="0" y="0"/>
          <a:ext cx="0" cy="0"/>
          <a:chOff x="0" y="0"/>
          <a:chExt cx="0" cy="0"/>
        </a:xfrm>
      </p:grpSpPr>
      <p:sp>
        <p:nvSpPr>
          <p:cNvPr id="5382" name="Google Shape;5382;p741"/>
          <p:cNvSpPr txBox="1"/>
          <p:nvPr>
            <p:ph type="title"/>
          </p:nvPr>
        </p:nvSpPr>
        <p:spPr>
          <a:xfrm>
            <a:off x="311700" y="279375"/>
            <a:ext cx="8520600" cy="55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John Marshall</a:t>
            </a:r>
            <a:endParaRPr/>
          </a:p>
        </p:txBody>
      </p:sp>
      <p:sp>
        <p:nvSpPr>
          <p:cNvPr id="5383" name="Google Shape;5383;p741"/>
          <p:cNvSpPr txBox="1"/>
          <p:nvPr>
            <p:ph idx="1" type="body"/>
          </p:nvPr>
        </p:nvSpPr>
        <p:spPr>
          <a:xfrm>
            <a:off x="311700" y="1101619"/>
            <a:ext cx="8520600" cy="2325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zh-CN"/>
              <a:t>Most important Chief Justice in history</a:t>
            </a:r>
            <a:endParaRPr/>
          </a:p>
          <a:p>
            <a:pPr indent="0" lvl="0" marL="457200" rtl="0" algn="l">
              <a:spcBef>
                <a:spcPts val="1600"/>
              </a:spcBef>
              <a:spcAft>
                <a:spcPts val="0"/>
              </a:spcAft>
              <a:buNone/>
            </a:pPr>
            <a:r>
              <a:rPr lang="zh-CN" sz="2400"/>
              <a:t>34 years </a:t>
            </a:r>
            <a:endParaRPr sz="2400"/>
          </a:p>
          <a:p>
            <a:pPr indent="0" lvl="0" marL="457200" rtl="0" algn="l">
              <a:spcBef>
                <a:spcPts val="1600"/>
              </a:spcBef>
              <a:spcAft>
                <a:spcPts val="0"/>
              </a:spcAft>
              <a:buNone/>
            </a:pPr>
            <a:r>
              <a:rPr lang="zh-CN" sz="2400"/>
              <a:t>on </a:t>
            </a:r>
            <a:endParaRPr sz="2400"/>
          </a:p>
          <a:p>
            <a:pPr indent="0" lvl="0" marL="457200" rtl="0" algn="l">
              <a:spcBef>
                <a:spcPts val="1600"/>
              </a:spcBef>
              <a:spcAft>
                <a:spcPts val="0"/>
              </a:spcAft>
              <a:buNone/>
            </a:pPr>
            <a:r>
              <a:rPr lang="zh-CN" sz="2400"/>
              <a:t>Supreme </a:t>
            </a:r>
            <a:endParaRPr sz="2400"/>
          </a:p>
          <a:p>
            <a:pPr indent="0" lvl="0" marL="457200" rtl="0" algn="l">
              <a:spcBef>
                <a:spcPts val="1600"/>
              </a:spcBef>
              <a:spcAft>
                <a:spcPts val="0"/>
              </a:spcAft>
              <a:buNone/>
            </a:pPr>
            <a:r>
              <a:rPr lang="zh-CN" sz="2400"/>
              <a:t>Court</a:t>
            </a:r>
            <a:endParaRPr sz="2400"/>
          </a:p>
          <a:p>
            <a:pPr indent="0" lvl="0" marL="914400" rtl="0" algn="l">
              <a:spcBef>
                <a:spcPts val="1600"/>
              </a:spcBef>
              <a:spcAft>
                <a:spcPts val="1600"/>
              </a:spcAft>
              <a:buNone/>
            </a:pPr>
            <a:r>
              <a:t/>
            </a:r>
            <a:endParaRPr/>
          </a:p>
        </p:txBody>
      </p:sp>
      <p:pic>
        <p:nvPicPr>
          <p:cNvPr id="5384" name="Google Shape;5384;p741"/>
          <p:cNvPicPr preferRelativeResize="0"/>
          <p:nvPr/>
        </p:nvPicPr>
        <p:blipFill>
          <a:blip r:embed="rId3">
            <a:alphaModFix/>
          </a:blip>
          <a:stretch>
            <a:fillRect/>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8" name="Shape 5388"/>
        <p:cNvGrpSpPr/>
        <p:nvPr/>
      </p:nvGrpSpPr>
      <p:grpSpPr>
        <a:xfrm>
          <a:off x="0" y="0"/>
          <a:ext cx="0" cy="0"/>
          <a:chOff x="0" y="0"/>
          <a:chExt cx="0" cy="0"/>
        </a:xfrm>
      </p:grpSpPr>
      <p:pic>
        <p:nvPicPr>
          <p:cNvPr id="5389" name="Google Shape;5389;p742"/>
          <p:cNvPicPr preferRelativeResize="0"/>
          <p:nvPr/>
        </p:nvPicPr>
        <p:blipFill>
          <a:blip r:embed="rId3">
            <a:alphaModFix/>
          </a:blip>
          <a:stretch>
            <a:fillRect/>
          </a:stretch>
        </p:blipFill>
        <p:spPr>
          <a:xfrm rot="-901953">
            <a:off x="4182562" y="-437490"/>
            <a:ext cx="3492249" cy="1966565"/>
          </a:xfrm>
          <a:prstGeom prst="rect">
            <a:avLst/>
          </a:prstGeom>
          <a:noFill/>
          <a:ln>
            <a:noFill/>
          </a:ln>
        </p:spPr>
      </p:pic>
      <p:sp>
        <p:nvSpPr>
          <p:cNvPr id="5390" name="Google Shape;5390;p742"/>
          <p:cNvSpPr txBox="1"/>
          <p:nvPr>
            <p:ph type="title"/>
          </p:nvPr>
        </p:nvSpPr>
        <p:spPr>
          <a:xfrm>
            <a:off x="0" y="117167"/>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Recent Examples</a:t>
            </a:r>
            <a:endParaRPr/>
          </a:p>
        </p:txBody>
      </p:sp>
      <p:pic>
        <p:nvPicPr>
          <p:cNvPr id="5391" name="Google Shape;5391;p742"/>
          <p:cNvPicPr preferRelativeResize="0"/>
          <p:nvPr/>
        </p:nvPicPr>
        <p:blipFill>
          <a:blip r:embed="rId4">
            <a:alphaModFix/>
          </a:blip>
          <a:stretch>
            <a:fillRect/>
          </a:stretch>
        </p:blipFill>
        <p:spPr>
          <a:xfrm rot="625128">
            <a:off x="1325710" y="2516977"/>
            <a:ext cx="5875938" cy="1893248"/>
          </a:xfrm>
          <a:prstGeom prst="rect">
            <a:avLst/>
          </a:prstGeom>
          <a:noFill/>
          <a:ln>
            <a:noFill/>
          </a:ln>
        </p:spPr>
      </p:pic>
      <p:sp>
        <p:nvSpPr>
          <p:cNvPr id="5392" name="Google Shape;5392;p742"/>
          <p:cNvSpPr txBox="1"/>
          <p:nvPr>
            <p:ph idx="1" type="body"/>
          </p:nvPr>
        </p:nvSpPr>
        <p:spPr>
          <a:xfrm>
            <a:off x="181525" y="872623"/>
            <a:ext cx="2276100" cy="19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 </a:t>
            </a:r>
            <a:r>
              <a:rPr lang="zh-CN" u="sng">
                <a:solidFill>
                  <a:schemeClr val="hlink"/>
                </a:solidFill>
                <a:hlinkClick r:id="rId5"/>
              </a:rPr>
              <a:t>Baffles</a:t>
            </a:r>
            <a:endParaRPr/>
          </a:p>
          <a:p>
            <a:pPr indent="0" lvl="0" marL="0" rtl="0" algn="l">
              <a:spcBef>
                <a:spcPts val="600"/>
              </a:spcBef>
              <a:spcAft>
                <a:spcPts val="0"/>
              </a:spcAft>
              <a:buNone/>
            </a:pPr>
            <a:r>
              <a:rPr lang="zh-CN"/>
              <a:t>-- </a:t>
            </a:r>
            <a:r>
              <a:rPr lang="zh-CN" u="sng">
                <a:solidFill>
                  <a:schemeClr val="hlink"/>
                </a:solidFill>
                <a:hlinkClick r:id="rId6"/>
              </a:rPr>
              <a:t>Unifont</a:t>
            </a:r>
            <a:endParaRPr/>
          </a:p>
          <a:p>
            <a:pPr indent="0" lvl="0" marL="0" rtl="0" algn="l">
              <a:spcBef>
                <a:spcPts val="600"/>
              </a:spcBef>
              <a:spcAft>
                <a:spcPts val="0"/>
              </a:spcAft>
              <a:buNone/>
            </a:pPr>
            <a:r>
              <a:rPr lang="zh-CN"/>
              <a:t>-- Lizards</a:t>
            </a:r>
            <a:endParaRPr/>
          </a:p>
          <a:p>
            <a:pPr indent="0" lvl="0" marL="0" rtl="0" algn="l">
              <a:spcBef>
                <a:spcPts val="600"/>
              </a:spcBef>
              <a:spcAft>
                <a:spcPts val="0"/>
              </a:spcAft>
              <a:buNone/>
            </a:pPr>
            <a:r>
              <a:rPr lang="zh-CN"/>
              <a:t>-- BPC</a:t>
            </a:r>
            <a:endParaRPr/>
          </a:p>
        </p:txBody>
      </p:sp>
      <p:pic>
        <p:nvPicPr>
          <p:cNvPr id="5393" name="Google Shape;5393;p742"/>
          <p:cNvPicPr preferRelativeResize="0"/>
          <p:nvPr/>
        </p:nvPicPr>
        <p:blipFill>
          <a:blip r:embed="rId7">
            <a:alphaModFix/>
          </a:blip>
          <a:stretch>
            <a:fillRect/>
          </a:stretch>
        </p:blipFill>
        <p:spPr>
          <a:xfrm rot="-121418">
            <a:off x="587813" y="2621100"/>
            <a:ext cx="2500198" cy="2282804"/>
          </a:xfrm>
          <a:prstGeom prst="rect">
            <a:avLst/>
          </a:prstGeom>
          <a:noFill/>
          <a:ln>
            <a:noFill/>
          </a:ln>
        </p:spPr>
      </p:pic>
      <p:pic>
        <p:nvPicPr>
          <p:cNvPr id="5394" name="Google Shape;5394;p742"/>
          <p:cNvPicPr preferRelativeResize="0"/>
          <p:nvPr/>
        </p:nvPicPr>
        <p:blipFill>
          <a:blip r:embed="rId8">
            <a:alphaModFix/>
          </a:blip>
          <a:stretch>
            <a:fillRect/>
          </a:stretch>
        </p:blipFill>
        <p:spPr>
          <a:xfrm rot="245">
            <a:off x="3267857" y="974557"/>
            <a:ext cx="3937625" cy="2016950"/>
          </a:xfrm>
          <a:prstGeom prst="rect">
            <a:avLst/>
          </a:prstGeom>
          <a:noFill/>
          <a:ln>
            <a:noFill/>
          </a:ln>
        </p:spPr>
      </p:pic>
      <p:pic>
        <p:nvPicPr>
          <p:cNvPr id="5395" name="Google Shape;5395;p742"/>
          <p:cNvPicPr preferRelativeResize="0"/>
          <p:nvPr/>
        </p:nvPicPr>
        <p:blipFill>
          <a:blip r:embed="rId9">
            <a:alphaModFix/>
          </a:blip>
          <a:stretch>
            <a:fillRect/>
          </a:stretch>
        </p:blipFill>
        <p:spPr>
          <a:xfrm>
            <a:off x="5947657" y="3462763"/>
            <a:ext cx="1524070" cy="1543975"/>
          </a:xfrm>
          <a:prstGeom prst="rect">
            <a:avLst/>
          </a:prstGeom>
          <a:noFill/>
          <a:ln>
            <a:noFill/>
          </a:ln>
        </p:spPr>
      </p:pic>
      <p:pic>
        <p:nvPicPr>
          <p:cNvPr id="5396" name="Google Shape;5396;p742"/>
          <p:cNvPicPr preferRelativeResize="0"/>
          <p:nvPr/>
        </p:nvPicPr>
        <p:blipFill>
          <a:blip r:embed="rId10">
            <a:alphaModFix/>
          </a:blip>
          <a:stretch>
            <a:fillRect/>
          </a:stretch>
        </p:blipFill>
        <p:spPr>
          <a:xfrm>
            <a:off x="3775957" y="4221956"/>
            <a:ext cx="1628775" cy="921544"/>
          </a:xfrm>
          <a:prstGeom prst="rect">
            <a:avLst/>
          </a:prstGeom>
          <a:noFill/>
          <a:ln>
            <a:noFill/>
          </a:ln>
        </p:spPr>
      </p:pic>
      <p:pic>
        <p:nvPicPr>
          <p:cNvPr id="5397" name="Google Shape;5397;p742"/>
          <p:cNvPicPr preferRelativeResize="0"/>
          <p:nvPr/>
        </p:nvPicPr>
        <p:blipFill>
          <a:blip r:embed="rId11">
            <a:alphaModFix/>
          </a:blip>
          <a:stretch>
            <a:fillRect/>
          </a:stretch>
        </p:blipFill>
        <p:spPr>
          <a:xfrm>
            <a:off x="0" y="4294817"/>
            <a:ext cx="1628775" cy="921544"/>
          </a:xfrm>
          <a:prstGeom prst="rect">
            <a:avLst/>
          </a:prstGeom>
          <a:noFill/>
          <a:ln>
            <a:noFill/>
          </a:ln>
        </p:spPr>
      </p:pic>
      <p:pic>
        <p:nvPicPr>
          <p:cNvPr id="5398" name="Google Shape;5398;p742"/>
          <p:cNvPicPr preferRelativeResize="0"/>
          <p:nvPr/>
        </p:nvPicPr>
        <p:blipFill>
          <a:blip r:embed="rId12">
            <a:alphaModFix/>
          </a:blip>
          <a:stretch>
            <a:fillRect/>
          </a:stretch>
        </p:blipFill>
        <p:spPr>
          <a:xfrm rot="-675106">
            <a:off x="2036305" y="4085194"/>
            <a:ext cx="1628775" cy="921544"/>
          </a:xfrm>
          <a:prstGeom prst="rect">
            <a:avLst/>
          </a:prstGeom>
          <a:noFill/>
          <a:ln>
            <a:noFill/>
          </a:ln>
        </p:spPr>
      </p:pic>
      <p:pic>
        <p:nvPicPr>
          <p:cNvPr id="5399" name="Google Shape;5399;p742"/>
          <p:cNvPicPr preferRelativeResize="0"/>
          <p:nvPr/>
        </p:nvPicPr>
        <p:blipFill>
          <a:blip r:embed="rId13">
            <a:alphaModFix/>
          </a:blip>
          <a:stretch>
            <a:fillRect/>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3" name="Shape 5403"/>
        <p:cNvGrpSpPr/>
        <p:nvPr/>
      </p:nvGrpSpPr>
      <p:grpSpPr>
        <a:xfrm>
          <a:off x="0" y="0"/>
          <a:ext cx="0" cy="0"/>
          <a:chOff x="0" y="0"/>
          <a:chExt cx="0" cy="0"/>
        </a:xfrm>
      </p:grpSpPr>
      <p:sp>
        <p:nvSpPr>
          <p:cNvPr id="5404" name="Google Shape;5404;p743"/>
          <p:cNvSpPr txBox="1"/>
          <p:nvPr>
            <p:ph type="title"/>
          </p:nvPr>
        </p:nvSpPr>
        <p:spPr>
          <a:xfrm>
            <a:off x="0" y="0"/>
            <a:ext cx="9194400" cy="9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spcBef>
                <a:spcPts val="0"/>
              </a:spcBef>
              <a:spcAft>
                <a:spcPts val="0"/>
              </a:spcAft>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405" name="Google Shape;5405;p743"/>
          <p:cNvSpPr txBox="1"/>
          <p:nvPr>
            <p:ph idx="1" type="body"/>
          </p:nvPr>
        </p:nvSpPr>
        <p:spPr>
          <a:xfrm>
            <a:off x="457200" y="980458"/>
            <a:ext cx="8229600" cy="41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spcBef>
                <a:spcPts val="600"/>
              </a:spcBef>
              <a:spcAft>
                <a:spcPts val="0"/>
              </a:spcAft>
              <a:buNone/>
            </a:pPr>
            <a:r>
              <a:t/>
            </a:r>
            <a:endParaRPr/>
          </a:p>
        </p:txBody>
      </p:sp>
      <p:pic>
        <p:nvPicPr>
          <p:cNvPr id="5406" name="Google Shape;5406;p743"/>
          <p:cNvPicPr preferRelativeResize="0"/>
          <p:nvPr/>
        </p:nvPicPr>
        <p:blipFill>
          <a:blip r:embed="rId3">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0" name="Shape 5410"/>
        <p:cNvGrpSpPr/>
        <p:nvPr/>
      </p:nvGrpSpPr>
      <p:grpSpPr>
        <a:xfrm>
          <a:off x="0" y="0"/>
          <a:ext cx="0" cy="0"/>
          <a:chOff x="0" y="0"/>
          <a:chExt cx="0" cy="0"/>
        </a:xfrm>
      </p:grpSpPr>
      <p:pic>
        <p:nvPicPr>
          <p:cNvPr id="5411" name="Google Shape;5411;p744"/>
          <p:cNvPicPr preferRelativeResize="0"/>
          <p:nvPr/>
        </p:nvPicPr>
        <p:blipFill>
          <a:blip r:embed="rId3">
            <a:alphaModFix/>
          </a:blip>
          <a:stretch>
            <a:fillRect/>
          </a:stretch>
        </p:blipFill>
        <p:spPr>
          <a:xfrm>
            <a:off x="2002288" y="2571506"/>
            <a:ext cx="3570399" cy="2468858"/>
          </a:xfrm>
          <a:prstGeom prst="rect">
            <a:avLst/>
          </a:prstGeom>
          <a:noFill/>
          <a:ln>
            <a:noFill/>
          </a:ln>
        </p:spPr>
      </p:pic>
      <p:sp>
        <p:nvSpPr>
          <p:cNvPr id="5412" name="Google Shape;5412;p744"/>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PyDoc Server</a:t>
            </a:r>
            <a:endParaRPr/>
          </a:p>
        </p:txBody>
      </p:sp>
      <p:sp>
        <p:nvSpPr>
          <p:cNvPr id="5413" name="Google Shape;5413;p744"/>
          <p:cNvSpPr txBox="1"/>
          <p:nvPr>
            <p:ph idx="1" type="body"/>
          </p:nvPr>
        </p:nvSpPr>
        <p:spPr>
          <a:xfrm>
            <a:off x="457200" y="1200150"/>
            <a:ext cx="8229600" cy="187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spcBef>
                <a:spcPts val="600"/>
              </a:spcBef>
              <a:spcAft>
                <a:spcPts val="0"/>
              </a:spcAft>
              <a:buNone/>
            </a:pPr>
            <a:r>
              <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414" name="Google Shape;5414;p744"/>
          <p:cNvPicPr preferRelativeResize="0"/>
          <p:nvPr/>
        </p:nvPicPr>
        <p:blipFill>
          <a:blip r:embed="rId4">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8" name="Shape 5418"/>
        <p:cNvGrpSpPr/>
        <p:nvPr/>
      </p:nvGrpSpPr>
      <p:grpSpPr>
        <a:xfrm>
          <a:off x="0" y="0"/>
          <a:ext cx="0" cy="0"/>
          <a:chOff x="0" y="0"/>
          <a:chExt cx="0" cy="0"/>
        </a:xfrm>
      </p:grpSpPr>
      <p:sp>
        <p:nvSpPr>
          <p:cNvPr id="5419" name="Google Shape;5419;p745"/>
          <p:cNvSpPr txBox="1"/>
          <p:nvPr>
            <p:ph type="title"/>
          </p:nvPr>
        </p:nvSpPr>
        <p:spPr>
          <a:xfrm>
            <a:off x="457200" y="154484"/>
            <a:ext cx="8229600" cy="6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 simple GUI</a:t>
            </a:r>
            <a:endParaRPr/>
          </a:p>
        </p:txBody>
      </p:sp>
      <p:sp>
        <p:nvSpPr>
          <p:cNvPr id="5420" name="Google Shape;5420;p745"/>
          <p:cNvSpPr txBox="1"/>
          <p:nvPr>
            <p:ph idx="1" type="body"/>
          </p:nvPr>
        </p:nvSpPr>
        <p:spPr>
          <a:xfrm>
            <a:off x="457200" y="1200150"/>
            <a:ext cx="8229600" cy="337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spcBef>
                <a:spcPts val="600"/>
              </a:spcBef>
              <a:spcAft>
                <a:spcPts val="0"/>
              </a:spcAft>
              <a:buNone/>
            </a:pPr>
            <a:r>
              <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spcBef>
                <a:spcPts val="600"/>
              </a:spcBef>
              <a:spcAft>
                <a:spcPts val="0"/>
              </a:spcAft>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spcBef>
                <a:spcPts val="600"/>
              </a:spcBef>
              <a:spcAft>
                <a:spcPts val="0"/>
              </a:spcAft>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spcBef>
                <a:spcPts val="600"/>
              </a:spcBef>
              <a:spcAft>
                <a:spcPts val="0"/>
              </a:spcAft>
              <a:buNone/>
            </a:pPr>
            <a:r>
              <a:t/>
            </a:r>
            <a:endParaRPr/>
          </a:p>
        </p:txBody>
      </p:sp>
      <p:pic>
        <p:nvPicPr>
          <p:cNvPr id="5421" name="Google Shape;5421;p745"/>
          <p:cNvPicPr preferRelativeResize="0"/>
          <p:nvPr/>
        </p:nvPicPr>
        <p:blipFill>
          <a:blip r:embed="rId3">
            <a:alphaModFix/>
          </a:blip>
          <a:stretch>
            <a:fillRect/>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575"/>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Theme 2: Accessibility to applied researchers</a:t>
            </a:r>
            <a:endParaRPr/>
          </a:p>
        </p:txBody>
      </p:sp>
      <p:sp>
        <p:nvSpPr>
          <p:cNvPr id="3728" name="Google Shape;3728;p575"/>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None/>
            </a:pPr>
            <a:fld id="{00000000-1234-1234-1234-123412341234}" type="slidenum">
              <a:rPr lang="zh-CN"/>
              <a:t>‹#›</a:t>
            </a:fld>
            <a:endParaRPr/>
          </a:p>
        </p:txBody>
      </p:sp>
      <p:sp>
        <p:nvSpPr>
          <p:cNvPr id="3729" name="Google Shape;3729;p575"/>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Research describing new methods often does not offer access to applied researchers</a:t>
            </a:r>
            <a:endParaRPr sz="2100">
              <a:latin typeface="Tahoma"/>
              <a:ea typeface="Tahoma"/>
              <a:cs typeface="Tahoma"/>
              <a:sym typeface="Tahoma"/>
            </a:endParaRPr>
          </a:p>
          <a:p>
            <a:pPr indent="-127000" lvl="1" marL="520700" rtl="0" algn="l">
              <a:lnSpc>
                <a:spcPct val="1175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Create bespoke scripts for specific analyses</a:t>
            </a:r>
            <a:endParaRPr sz="1800">
              <a:latin typeface="Tahoma"/>
              <a:ea typeface="Tahoma"/>
              <a:cs typeface="Tahoma"/>
              <a:sym typeface="Tahoma"/>
            </a:endParaRPr>
          </a:p>
          <a:p>
            <a:pPr indent="-127000" lvl="1" marL="520700" rtl="0" algn="l">
              <a:lnSpc>
                <a:spcPct val="1000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Describe estimation algorithms, but do not provide code</a:t>
            </a:r>
            <a:endParaRPr sz="1800">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Applied researchers may not have expertise to create their own implementation of methods</a:t>
            </a:r>
            <a:endParaRPr sz="2100">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This creates a gap between the state of research and the state of practice</a:t>
            </a:r>
            <a:endParaRPr sz="2100">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8" name="Shape 5428"/>
        <p:cNvGrpSpPr/>
        <p:nvPr/>
      </p:nvGrpSpPr>
      <p:grpSpPr>
        <a:xfrm>
          <a:off x="0" y="0"/>
          <a:ext cx="0" cy="0"/>
          <a:chOff x="0" y="0"/>
          <a:chExt cx="0" cy="0"/>
        </a:xfrm>
      </p:grpSpPr>
      <p:sp>
        <p:nvSpPr>
          <p:cNvPr id="5429" name="Google Shape;5429;p746"/>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430" name="Google Shape;5430;p746"/>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7" name="Shape 5437"/>
        <p:cNvGrpSpPr/>
        <p:nvPr/>
      </p:nvGrpSpPr>
      <p:grpSpPr>
        <a:xfrm>
          <a:off x="0" y="0"/>
          <a:ext cx="0" cy="0"/>
          <a:chOff x="0" y="0"/>
          <a:chExt cx="0" cy="0"/>
        </a:xfrm>
      </p:grpSpPr>
      <p:sp>
        <p:nvSpPr>
          <p:cNvPr id="5438" name="Google Shape;5438;p747"/>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9" name="Google Shape;5439;p747"/>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40" name="Google Shape;5440;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7" name="Shape 5447"/>
        <p:cNvGrpSpPr/>
        <p:nvPr/>
      </p:nvGrpSpPr>
      <p:grpSpPr>
        <a:xfrm>
          <a:off x="0" y="0"/>
          <a:ext cx="0" cy="0"/>
          <a:chOff x="0" y="0"/>
          <a:chExt cx="0" cy="0"/>
        </a:xfrm>
      </p:grpSpPr>
      <p:sp>
        <p:nvSpPr>
          <p:cNvPr id="5448" name="Google Shape;5448;p748"/>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49" name="Google Shape;5449;p748"/>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50" name="Google Shape;5450;p748"/>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6350" lvl="0" marL="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7" name="Shape 5457"/>
        <p:cNvGrpSpPr/>
        <p:nvPr/>
      </p:nvGrpSpPr>
      <p:grpSpPr>
        <a:xfrm>
          <a:off x="0" y="0"/>
          <a:ext cx="0" cy="0"/>
          <a:chOff x="0" y="0"/>
          <a:chExt cx="0" cy="0"/>
        </a:xfrm>
      </p:grpSpPr>
      <p:sp>
        <p:nvSpPr>
          <p:cNvPr id="5458" name="Google Shape;5458;p749"/>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59" name="Google Shape;5459;p749"/>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rtl="0" algn="l">
              <a:spcBef>
                <a:spcPts val="0"/>
              </a:spcBef>
              <a:spcAft>
                <a:spcPts val="0"/>
              </a:spcAft>
              <a:buNone/>
            </a:pPr>
            <a:r>
              <a:t/>
            </a:r>
            <a:endParaRPr/>
          </a:p>
        </p:txBody>
      </p:sp>
      <p:sp>
        <p:nvSpPr>
          <p:cNvPr id="5460" name="Google Shape;5460;p749"/>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4" name="Shape 5464"/>
        <p:cNvGrpSpPr/>
        <p:nvPr/>
      </p:nvGrpSpPr>
      <p:grpSpPr>
        <a:xfrm>
          <a:off x="0" y="0"/>
          <a:ext cx="0" cy="0"/>
          <a:chOff x="0" y="0"/>
          <a:chExt cx="0" cy="0"/>
        </a:xfrm>
      </p:grpSpPr>
      <p:sp>
        <p:nvSpPr>
          <p:cNvPr id="5465" name="Google Shape;5465;p7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1"/>
                </a:solidFill>
              </a:rPr>
              <a:t>Artificial Selection</a:t>
            </a:r>
            <a:endParaRPr>
              <a:solidFill>
                <a:schemeClr val="lt1"/>
              </a:solidFill>
            </a:endParaRPr>
          </a:p>
        </p:txBody>
      </p:sp>
      <p:sp>
        <p:nvSpPr>
          <p:cNvPr id="5466" name="Google Shape;5466;p750"/>
          <p:cNvSpPr txBox="1"/>
          <p:nvPr>
            <p:ph idx="1" type="body"/>
          </p:nvPr>
        </p:nvSpPr>
        <p:spPr>
          <a:xfrm>
            <a:off x="193525" y="1603050"/>
            <a:ext cx="8638800" cy="296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467" name="Google Shape;5467;p750"/>
          <p:cNvPicPr preferRelativeResize="0"/>
          <p:nvPr/>
        </p:nvPicPr>
        <p:blipFill>
          <a:blip r:embed="rId3">
            <a:alphaModFix/>
          </a:blip>
          <a:stretch>
            <a:fillRect/>
          </a:stretch>
        </p:blipFill>
        <p:spPr>
          <a:xfrm>
            <a:off x="7190725" y="3020375"/>
            <a:ext cx="1953275" cy="2123125"/>
          </a:xfrm>
          <a:prstGeom prst="rect">
            <a:avLst/>
          </a:prstGeom>
          <a:noFill/>
          <a:ln>
            <a:noFill/>
          </a:ln>
        </p:spPr>
      </p:pic>
      <p:pic>
        <p:nvPicPr>
          <p:cNvPr descr="Image result for cow breeds" id="5468" name="Google Shape;5468;p750"/>
          <p:cNvPicPr preferRelativeResize="0"/>
          <p:nvPr/>
        </p:nvPicPr>
        <p:blipFill>
          <a:blip r:embed="rId4">
            <a:alphaModFix/>
          </a:blip>
          <a:stretch>
            <a:fillRect/>
          </a:stretch>
        </p:blipFill>
        <p:spPr>
          <a:xfrm>
            <a:off x="3553192" y="2683162"/>
            <a:ext cx="2708308" cy="2028350"/>
          </a:xfrm>
          <a:prstGeom prst="rect">
            <a:avLst/>
          </a:prstGeom>
          <a:noFill/>
          <a:ln>
            <a:noFill/>
          </a:ln>
        </p:spPr>
      </p:pic>
      <p:pic>
        <p:nvPicPr>
          <p:cNvPr descr="Image result for corn diversity" id="5469" name="Google Shape;5469;p750"/>
          <p:cNvPicPr preferRelativeResize="0"/>
          <p:nvPr/>
        </p:nvPicPr>
        <p:blipFill>
          <a:blip r:embed="rId5">
            <a:alphaModFix/>
          </a:blip>
          <a:stretch>
            <a:fillRect/>
          </a:stretch>
        </p:blipFill>
        <p:spPr>
          <a:xfrm>
            <a:off x="122225" y="2825800"/>
            <a:ext cx="2619375" cy="1743075"/>
          </a:xfrm>
          <a:prstGeom prst="rect">
            <a:avLst/>
          </a:prstGeom>
          <a:noFill/>
          <a:ln>
            <a:noFill/>
          </a:ln>
        </p:spPr>
      </p:pic>
      <p:pic>
        <p:nvPicPr>
          <p:cNvPr descr="Image result for rabbit breeds" id="5470" name="Google Shape;5470;p750"/>
          <p:cNvPicPr preferRelativeResize="0"/>
          <p:nvPr/>
        </p:nvPicPr>
        <p:blipFill>
          <a:blip r:embed="rId6">
            <a:alphaModFix/>
          </a:blip>
          <a:stretch>
            <a:fillRect/>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6">
                                            <p:txEl>
                                              <p:pRg end="0" st="0"/>
                                            </p:txEl>
                                          </p:spTgt>
                                        </p:tgtEl>
                                        <p:attrNameLst>
                                          <p:attrName>style.visibility</p:attrName>
                                        </p:attrNameLst>
                                      </p:cBhvr>
                                      <p:to>
                                        <p:strVal val="visible"/>
                                      </p:to>
                                    </p:set>
                                    <p:animEffect filter="fade" transition="in">
                                      <p:cBhvr>
                                        <p:cTn dur="1000"/>
                                        <p:tgtEl>
                                          <p:spTgt spid="5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6">
                                            <p:txEl>
                                              <p:pRg end="1" st="1"/>
                                            </p:txEl>
                                          </p:spTgt>
                                        </p:tgtEl>
                                        <p:attrNameLst>
                                          <p:attrName>style.visibility</p:attrName>
                                        </p:attrNameLst>
                                      </p:cBhvr>
                                      <p:to>
                                        <p:strVal val="visible"/>
                                      </p:to>
                                    </p:set>
                                    <p:animEffect filter="fade" transition="in">
                                      <p:cBhvr>
                                        <p:cTn dur="1000"/>
                                        <p:tgtEl>
                                          <p:spTgt spid="5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6">
                                            <p:txEl>
                                              <p:pRg end="2" st="2"/>
                                            </p:txEl>
                                          </p:spTgt>
                                        </p:tgtEl>
                                        <p:attrNameLst>
                                          <p:attrName>style.visibility</p:attrName>
                                        </p:attrNameLst>
                                      </p:cBhvr>
                                      <p:to>
                                        <p:strVal val="visible"/>
                                      </p:to>
                                    </p:set>
                                    <p:animEffect filter="fade" transition="in">
                                      <p:cBhvr>
                                        <p:cTn dur="1000"/>
                                        <p:tgtEl>
                                          <p:spTgt spid="54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4" name="Shape 5474"/>
        <p:cNvGrpSpPr/>
        <p:nvPr/>
      </p:nvGrpSpPr>
      <p:grpSpPr>
        <a:xfrm>
          <a:off x="0" y="0"/>
          <a:ext cx="0" cy="0"/>
          <a:chOff x="0" y="0"/>
          <a:chExt cx="0" cy="0"/>
        </a:xfrm>
      </p:grpSpPr>
      <p:sp>
        <p:nvSpPr>
          <p:cNvPr id="5475" name="Google Shape;5475;p751"/>
          <p:cNvSpPr txBox="1"/>
          <p:nvPr>
            <p:ph idx="1" type="body"/>
          </p:nvPr>
        </p:nvSpPr>
        <p:spPr>
          <a:xfrm>
            <a:off x="183325" y="437950"/>
            <a:ext cx="4817700" cy="447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2400">
                <a:solidFill>
                  <a:schemeClr val="lt1"/>
                </a:solidFill>
              </a:rPr>
              <a:t>Targets:</a:t>
            </a:r>
            <a:endParaRPr sz="2400">
              <a:solidFill>
                <a:schemeClr val="lt1"/>
              </a:solidFill>
            </a:endParaRPr>
          </a:p>
          <a:p>
            <a:pPr indent="0" lvl="0" marL="0" rtl="0" algn="l">
              <a:spcBef>
                <a:spcPts val="1600"/>
              </a:spcBef>
              <a:spcAft>
                <a:spcPts val="0"/>
              </a:spcAft>
              <a:buNone/>
            </a:pPr>
            <a:r>
              <a:rPr lang="zh-CN" sz="2400">
                <a:solidFill>
                  <a:schemeClr val="lt1"/>
                </a:solidFill>
              </a:rPr>
              <a:t>Compare artificial selection to natural selection</a:t>
            </a:r>
            <a:endParaRPr sz="2400">
              <a:solidFill>
                <a:schemeClr val="lt1"/>
              </a:solidFill>
            </a:endParaRPr>
          </a:p>
          <a:p>
            <a:pPr indent="0" lvl="0" marL="0" rtl="0" algn="l">
              <a:spcBef>
                <a:spcPts val="1600"/>
              </a:spcBef>
              <a:spcAft>
                <a:spcPts val="0"/>
              </a:spcAft>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spcBef>
                <a:spcPts val="1600"/>
              </a:spcBef>
              <a:spcAft>
                <a:spcPts val="0"/>
              </a:spcAft>
              <a:buNone/>
            </a:pPr>
            <a:r>
              <a:rPr lang="zh-CN" sz="2400">
                <a:solidFill>
                  <a:schemeClr val="lt1"/>
                </a:solidFill>
              </a:rPr>
              <a:t>Summarize the 4 principles of natural selection</a:t>
            </a:r>
            <a:endParaRPr sz="2400">
              <a:solidFill>
                <a:schemeClr val="lt1"/>
              </a:solidFill>
            </a:endParaRPr>
          </a:p>
          <a:p>
            <a:pPr indent="0" lvl="0" marL="0" rtl="0" algn="l">
              <a:spcBef>
                <a:spcPts val="1600"/>
              </a:spcBef>
              <a:spcAft>
                <a:spcPts val="0"/>
              </a:spcAft>
              <a:buNone/>
            </a:pPr>
            <a:r>
              <a:t/>
            </a:r>
            <a:endParaRPr sz="2400">
              <a:solidFill>
                <a:schemeClr val="lt1"/>
              </a:solidFill>
            </a:endParaRPr>
          </a:p>
          <a:p>
            <a:pPr indent="0" lvl="0" marL="0" rtl="0" algn="l">
              <a:spcBef>
                <a:spcPts val="1600"/>
              </a:spcBef>
              <a:spcAft>
                <a:spcPts val="1600"/>
              </a:spcAft>
              <a:buNone/>
            </a:pPr>
            <a:r>
              <a:t/>
            </a:r>
            <a:endParaRPr sz="2400">
              <a:solidFill>
                <a:schemeClr val="lt1"/>
              </a:solidFill>
            </a:endParaRPr>
          </a:p>
        </p:txBody>
      </p:sp>
      <p:sp>
        <p:nvSpPr>
          <p:cNvPr id="5476" name="Google Shape;5476;p751"/>
          <p:cNvSpPr txBox="1"/>
          <p:nvPr>
            <p:ph idx="2" type="body"/>
          </p:nvPr>
        </p:nvSpPr>
        <p:spPr>
          <a:xfrm>
            <a:off x="4888875" y="437950"/>
            <a:ext cx="3943500" cy="4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2400">
                <a:solidFill>
                  <a:schemeClr val="lt1"/>
                </a:solidFill>
              </a:rPr>
              <a:t>Vocabulary</a:t>
            </a:r>
            <a:endParaRPr sz="2400">
              <a:solidFill>
                <a:schemeClr val="lt1"/>
              </a:solidFill>
            </a:endParaRPr>
          </a:p>
          <a:p>
            <a:pPr indent="0" lvl="0" marL="0" rtl="0" algn="ctr">
              <a:spcBef>
                <a:spcPts val="1600"/>
              </a:spcBef>
              <a:spcAft>
                <a:spcPts val="0"/>
              </a:spcAft>
              <a:buNone/>
            </a:pPr>
            <a:r>
              <a:t/>
            </a:r>
            <a:endParaRPr sz="2400">
              <a:solidFill>
                <a:schemeClr val="lt1"/>
              </a:solidFill>
            </a:endParaRPr>
          </a:p>
          <a:p>
            <a:pPr indent="0" lvl="0" marL="0" rtl="0" algn="ctr">
              <a:spcBef>
                <a:spcPts val="1600"/>
              </a:spcBef>
              <a:spcAft>
                <a:spcPts val="0"/>
              </a:spcAft>
              <a:buNone/>
            </a:pPr>
            <a:r>
              <a:rPr lang="zh-CN" sz="2400">
                <a:solidFill>
                  <a:schemeClr val="lt1"/>
                </a:solidFill>
              </a:rPr>
              <a:t>Artificial selection</a:t>
            </a:r>
            <a:endParaRPr sz="2400">
              <a:solidFill>
                <a:schemeClr val="lt1"/>
              </a:solidFill>
            </a:endParaRPr>
          </a:p>
          <a:p>
            <a:pPr indent="0" lvl="0" marL="0" rtl="0" algn="ctr">
              <a:spcBef>
                <a:spcPts val="1600"/>
              </a:spcBef>
              <a:spcAft>
                <a:spcPts val="0"/>
              </a:spcAft>
              <a:buNone/>
            </a:pPr>
            <a:r>
              <a:rPr lang="zh-CN" sz="2400">
                <a:solidFill>
                  <a:schemeClr val="lt1"/>
                </a:solidFill>
              </a:rPr>
              <a:t>Heritability</a:t>
            </a:r>
            <a:endParaRPr sz="2400">
              <a:solidFill>
                <a:schemeClr val="lt1"/>
              </a:solidFill>
            </a:endParaRPr>
          </a:p>
          <a:p>
            <a:pPr indent="0" lvl="0" marL="0" rtl="0" algn="ctr">
              <a:spcBef>
                <a:spcPts val="1600"/>
              </a:spcBef>
              <a:spcAft>
                <a:spcPts val="0"/>
              </a:spcAft>
              <a:buNone/>
            </a:pPr>
            <a:r>
              <a:rPr lang="zh-CN" sz="2400">
                <a:solidFill>
                  <a:schemeClr val="lt1"/>
                </a:solidFill>
              </a:rPr>
              <a:t>Natural selection</a:t>
            </a:r>
            <a:endParaRPr sz="2400">
              <a:solidFill>
                <a:schemeClr val="lt1"/>
              </a:solidFill>
            </a:endParaRPr>
          </a:p>
          <a:p>
            <a:pPr indent="0" lvl="0" marL="0" rtl="0" algn="ctr">
              <a:spcBef>
                <a:spcPts val="1600"/>
              </a:spcBef>
              <a:spcAft>
                <a:spcPts val="0"/>
              </a:spcAft>
              <a:buNone/>
            </a:pPr>
            <a:r>
              <a:rPr lang="zh-CN" sz="2400">
                <a:solidFill>
                  <a:schemeClr val="lt1"/>
                </a:solidFill>
              </a:rPr>
              <a:t>Population</a:t>
            </a:r>
            <a:endParaRPr sz="2400">
              <a:solidFill>
                <a:schemeClr val="lt1"/>
              </a:solidFill>
            </a:endParaRPr>
          </a:p>
          <a:p>
            <a:pPr indent="0" lvl="0" marL="0" rtl="0" algn="ctr">
              <a:spcBef>
                <a:spcPts val="1600"/>
              </a:spcBef>
              <a:spcAft>
                <a:spcPts val="1600"/>
              </a:spcAft>
              <a:buNone/>
            </a:pPr>
            <a:r>
              <a:rPr lang="zh-CN" sz="2400">
                <a:solidFill>
                  <a:schemeClr val="lt1"/>
                </a:solidFill>
              </a:rPr>
              <a:t>Fitness</a:t>
            </a:r>
            <a:endParaRPr sz="2400">
              <a:solidFill>
                <a:schemeClr val="lt1"/>
              </a:solidFill>
            </a:endParaRPr>
          </a:p>
        </p:txBody>
      </p:sp>
      <p:cxnSp>
        <p:nvCxnSpPr>
          <p:cNvPr id="5477" name="Google Shape;5477;p751"/>
          <p:cNvCxnSpPr/>
          <p:nvPr/>
        </p:nvCxnSpPr>
        <p:spPr>
          <a:xfrm flipH="1">
            <a:off x="5051800" y="30550"/>
            <a:ext cx="30600" cy="5113200"/>
          </a:xfrm>
          <a:prstGeom prst="straightConnector1">
            <a:avLst/>
          </a:prstGeom>
          <a:noFill/>
          <a:ln cap="flat" cmpd="sng" w="76200">
            <a:solidFill>
              <a:srgbClr val="FFFF00"/>
            </a:solidFill>
            <a:prstDash val="solid"/>
            <a:round/>
            <a:headEnd len="med" w="med" type="none"/>
            <a:tailEnd len="med" w="med"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1" name="Shape 5481"/>
        <p:cNvGrpSpPr/>
        <p:nvPr/>
      </p:nvGrpSpPr>
      <p:grpSpPr>
        <a:xfrm>
          <a:off x="0" y="0"/>
          <a:ext cx="0" cy="0"/>
          <a:chOff x="0" y="0"/>
          <a:chExt cx="0" cy="0"/>
        </a:xfrm>
      </p:grpSpPr>
      <p:sp>
        <p:nvSpPr>
          <p:cNvPr id="5482" name="Google Shape;5482;p752"/>
          <p:cNvSpPr txBox="1"/>
          <p:nvPr>
            <p:ph type="title"/>
          </p:nvPr>
        </p:nvSpPr>
        <p:spPr>
          <a:xfrm>
            <a:off x="426128"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C72"/>
              </a:buClr>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483" name="Google Shape;5483;p752"/>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84" name="Google Shape;5484;p752"/>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85" name="Google Shape;5485;p752"/>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89" name="Shape 5489"/>
        <p:cNvGrpSpPr/>
        <p:nvPr/>
      </p:nvGrpSpPr>
      <p:grpSpPr>
        <a:xfrm>
          <a:off x="0" y="0"/>
          <a:ext cx="0" cy="0"/>
          <a:chOff x="0" y="0"/>
          <a:chExt cx="0" cy="0"/>
        </a:xfrm>
      </p:grpSpPr>
      <p:sp>
        <p:nvSpPr>
          <p:cNvPr id="5490" name="Google Shape;5490;p7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491" name="Google Shape;5491;p753"/>
          <p:cNvSpPr txBox="1"/>
          <p:nvPr>
            <p:ph idx="1" type="body"/>
          </p:nvPr>
        </p:nvSpPr>
        <p:spPr>
          <a:xfrm>
            <a:off x="311700" y="1246500"/>
            <a:ext cx="4235100" cy="383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spcBef>
                <a:spcPts val="1600"/>
              </a:spcBef>
              <a:spcAft>
                <a:spcPts val="0"/>
              </a:spcAft>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0"/>
              </a:spcAft>
              <a:buNone/>
            </a:pPr>
            <a:r>
              <a:rPr lang="zh-CN" sz="1100">
                <a:solidFill>
                  <a:schemeClr val="dk1"/>
                </a:solidFill>
              </a:rPr>
              <a:t>		</a:t>
            </a:r>
            <a:endParaRPr sz="1100">
              <a:solidFill>
                <a:schemeClr val="dk1"/>
              </a:solidFill>
            </a:endParaRPr>
          </a:p>
          <a:p>
            <a:pPr indent="0" lvl="0" marL="0" rtl="0" algn="l">
              <a:spcBef>
                <a:spcPts val="1600"/>
              </a:spcBef>
              <a:spcAft>
                <a:spcPts val="1600"/>
              </a:spcAft>
              <a:buNone/>
            </a:pPr>
            <a:r>
              <a:t/>
            </a:r>
            <a:endParaRPr sz="1400">
              <a:solidFill>
                <a:schemeClr val="dk1"/>
              </a:solidFill>
              <a:latin typeface="Times New Roman"/>
              <a:ea typeface="Times New Roman"/>
              <a:cs typeface="Times New Roman"/>
              <a:sym typeface="Times New Roman"/>
            </a:endParaRPr>
          </a:p>
        </p:txBody>
      </p:sp>
      <p:pic>
        <p:nvPicPr>
          <p:cNvPr id="5492" name="Google Shape;5492;p753"/>
          <p:cNvPicPr preferRelativeResize="0"/>
          <p:nvPr/>
        </p:nvPicPr>
        <p:blipFill>
          <a:blip r:embed="rId3">
            <a:alphaModFix/>
          </a:blip>
          <a:stretch>
            <a:fillRect/>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96" name="Shape 5496"/>
        <p:cNvGrpSpPr/>
        <p:nvPr/>
      </p:nvGrpSpPr>
      <p:grpSpPr>
        <a:xfrm>
          <a:off x="0" y="0"/>
          <a:ext cx="0" cy="0"/>
          <a:chOff x="0" y="0"/>
          <a:chExt cx="0" cy="0"/>
        </a:xfrm>
      </p:grpSpPr>
      <p:sp>
        <p:nvSpPr>
          <p:cNvPr id="5497" name="Google Shape;5497;p7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498" name="Google Shape;5498;p7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99" name="Google Shape;5499;p754"/>
          <p:cNvPicPr preferRelativeResize="0"/>
          <p:nvPr/>
        </p:nvPicPr>
        <p:blipFill>
          <a:blip r:embed="rId3">
            <a:alphaModFix/>
          </a:blip>
          <a:stretch>
            <a:fillRect/>
          </a:stretch>
        </p:blipFill>
        <p:spPr>
          <a:xfrm>
            <a:off x="173850" y="38325"/>
            <a:ext cx="1634100" cy="1114150"/>
          </a:xfrm>
          <a:prstGeom prst="rect">
            <a:avLst/>
          </a:prstGeom>
          <a:noFill/>
          <a:ln>
            <a:noFill/>
          </a:ln>
        </p:spPr>
      </p:pic>
      <p:pic>
        <p:nvPicPr>
          <p:cNvPr descr="comfort.jpg" id="5500" name="Google Shape;5500;p754"/>
          <p:cNvPicPr preferRelativeResize="0"/>
          <p:nvPr/>
        </p:nvPicPr>
        <p:blipFill>
          <a:blip r:embed="rId4">
            <a:alphaModFix/>
          </a:blip>
          <a:stretch>
            <a:fillRect/>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504" name="Shape 5504"/>
        <p:cNvGrpSpPr/>
        <p:nvPr/>
      </p:nvGrpSpPr>
      <p:grpSpPr>
        <a:xfrm>
          <a:off x="0" y="0"/>
          <a:ext cx="0" cy="0"/>
          <a:chOff x="0" y="0"/>
          <a:chExt cx="0" cy="0"/>
        </a:xfrm>
      </p:grpSpPr>
      <p:sp>
        <p:nvSpPr>
          <p:cNvPr id="5505" name="Google Shape;5505;p755">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55">
            <a:hlinkClick action="ppaction://hlinksldjump" r:id="rId4"/>
          </p:cNvPr>
          <p:cNvSpPr txBox="1"/>
          <p:nvPr>
            <p:ph type="title"/>
          </p:nvPr>
        </p:nvSpPr>
        <p:spPr>
          <a:xfrm>
            <a:off x="457200" y="205975"/>
            <a:ext cx="4932900" cy="9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507" name="Google Shape;5507;p755"/>
          <p:cNvGraphicFramePr/>
          <p:nvPr/>
        </p:nvGraphicFramePr>
        <p:xfrm>
          <a:off x="84750" y="1063375"/>
          <a:ext cx="3000000" cy="3000000"/>
        </p:xfrm>
        <a:graphic>
          <a:graphicData uri="http://schemas.openxmlformats.org/drawingml/2006/table">
            <a:tbl>
              <a:tblPr>
                <a:noFill/>
                <a:tableStyleId>{3CD7FABA-89D4-49AF-B78F-1D3DC13BD881}</a:tableStyleId>
              </a:tblPr>
              <a:tblGrid>
                <a:gridCol w="1801875"/>
                <a:gridCol w="1801875"/>
                <a:gridCol w="1801875"/>
                <a:gridCol w="1801875"/>
                <a:gridCol w="1801875"/>
              </a:tblGrid>
              <a:tr h="672875">
                <a:tc>
                  <a:txBody>
                    <a:bodyPr/>
                    <a:lstStyle/>
                    <a:p>
                      <a:pPr indent="0" lvl="0" marL="0" rtl="0" algn="ctr">
                        <a:spcBef>
                          <a:spcPts val="0"/>
                        </a:spcBef>
                        <a:spcAft>
                          <a:spcPts val="0"/>
                        </a:spcAft>
                        <a:buNone/>
                      </a:pPr>
                      <a:r>
                        <a:rPr b="1" lang="zh-CN" sz="1800">
                          <a:solidFill>
                            <a:srgbClr val="FFFFFF"/>
                          </a:solidFill>
                          <a:uFill>
                            <a:noFill/>
                          </a:uFill>
                          <a:hlinkClick action="ppaction://hlinksldjump" r:id="rId6">
                            <a:extLst>
                              <a:ext uri="{A12FA001-AC4F-418D-AE19-62706E023703}">
                                <ahyp:hlinkClr val="tx"/>
                              </a:ext>
                            </a:extLst>
                          </a:hlinkClick>
                        </a:rPr>
                        <a:t>Topic 1</a:t>
                      </a:r>
                      <a:endParaRPr sz="18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7">
                            <a:extLst>
                              <a:ext uri="{A12FA001-AC4F-418D-AE19-62706E023703}">
                                <ahyp:hlinkClr val="tx"/>
                              </a:ext>
                            </a:extLst>
                          </a:hlinkClick>
                        </a:rPr>
                        <a:t>Topic 2</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8">
                            <a:extLst>
                              <a:ext uri="{A12FA001-AC4F-418D-AE19-62706E023703}">
                                <ahyp:hlinkClr val="tx"/>
                              </a:ext>
                            </a:extLst>
                          </a:hlinkClick>
                        </a:rPr>
                        <a:t>Topic 3</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9">
                            <a:extLst>
                              <a:ext uri="{A12FA001-AC4F-418D-AE19-62706E023703}">
                                <ahyp:hlinkClr val="tx"/>
                              </a:ext>
                            </a:extLst>
                          </a:hlinkClick>
                        </a:rPr>
                        <a:t>Topic 4</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1800">
                          <a:solidFill>
                            <a:srgbClr val="FFFFFF"/>
                          </a:solidFill>
                          <a:uFill>
                            <a:noFill/>
                          </a:uFill>
                          <a:hlinkClick action="ppaction://hlinksldjump" r:id="rId10">
                            <a:extLst>
                              <a:ext uri="{A12FA001-AC4F-418D-AE19-62706E023703}">
                                <ahyp:hlinkClr val="tx"/>
                              </a:ext>
                            </a:extLst>
                          </a:hlinkClick>
                        </a:rPr>
                        <a:t>Topic 5</a:t>
                      </a:r>
                      <a:endParaRPr sz="1400">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$100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$200</a:t>
                      </a:r>
                      <a:endParaRPr b="1"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$300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b="1" sz="2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$400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zh-CN" sz="2400">
                          <a:solidFill>
                            <a:srgbClr val="FFFF00"/>
                          </a:solidFill>
                          <a:uFill>
                            <a:noFill/>
                          </a:uFill>
                          <a:hlinkClick>
                            <a:extLst>
                              <a:ext uri="{A12FA001-AC4F-418D-AE19-62706E023703}">
                                <ahyp:hlinkClr val="tx"/>
                              </a:ext>
                            </a:extLst>
                          </a:hlinkClick>
                        </a:rPr>
                        <a:t>$500</a:t>
                      </a:r>
                      <a:endParaRPr sz="1400">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508" name="Google Shape;5508;p755">
            <a:hlinkClick/>
          </p:cNvPr>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800">
                <a:solidFill>
                  <a:srgbClr val="FFFF00"/>
                </a:solidFill>
                <a:uFill>
                  <a:noFill/>
                </a:uFill>
                <a:hlinkClick>
                  <a:extLst>
                    <a:ext uri="{A12FA001-AC4F-418D-AE19-62706E023703}">
                      <ahyp:hlinkClr val="tx"/>
                    </a:ext>
                  </a:extLst>
                </a:hlinkClick>
              </a:rPr>
              <a:t>FINAL JEOPARDY</a:t>
            </a:r>
            <a:endParaRPr b="1" sz="180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6" name="Shape 3576"/>
        <p:cNvGrpSpPr/>
        <p:nvPr/>
      </p:nvGrpSpPr>
      <p:grpSpPr>
        <a:xfrm>
          <a:off x="0" y="0"/>
          <a:ext cx="0" cy="0"/>
          <a:chOff x="0" y="0"/>
          <a:chExt cx="0" cy="0"/>
        </a:xfrm>
      </p:grpSpPr>
      <p:pic>
        <p:nvPicPr>
          <p:cNvPr id="3577" name="Google Shape;3577;p558"/>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78" name="Google Shape;3578;p55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sp>
        <p:nvSpPr>
          <p:cNvPr id="3579" name="Google Shape;3579;p558"/>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rtl="0" algn="l">
              <a:lnSpc>
                <a:spcPct val="97931"/>
              </a:lnSpc>
              <a:spcBef>
                <a:spcPts val="0"/>
              </a:spcBef>
              <a:spcAft>
                <a:spcPts val="0"/>
              </a:spcAft>
              <a:buNone/>
            </a:pPr>
            <a:r>
              <a:rPr lang="zh-CN" sz="1000">
                <a:solidFill>
                  <a:srgbClr val="FFFFFF"/>
                </a:solidFill>
                <a:latin typeface="Arial"/>
                <a:ea typeface="Arial"/>
                <a:cs typeface="Arial"/>
                <a:sym typeface="Arial"/>
              </a:rPr>
              <a:t>May 22, 2019	Seattle Department of Transportation	7</a:t>
            </a:r>
            <a:endParaRPr sz="1000">
              <a:latin typeface="Arial"/>
              <a:ea typeface="Arial"/>
              <a:cs typeface="Arial"/>
              <a:sym typeface="Arial"/>
            </a:endParaRPr>
          </a:p>
        </p:txBody>
      </p:sp>
      <p:pic>
        <p:nvPicPr>
          <p:cNvPr id="3580" name="Google Shape;3580;p558"/>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81" name="Google Shape;3581;p55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t>Questions?</a:t>
            </a:r>
            <a:endParaRPr/>
          </a:p>
        </p:txBody>
      </p:sp>
      <p:sp>
        <p:nvSpPr>
          <p:cNvPr id="3582" name="Google Shape;3582;p558"/>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rtl="0" algn="l">
              <a:lnSpc>
                <a:spcPct val="100000"/>
              </a:lnSpc>
              <a:spcBef>
                <a:spcPts val="0"/>
              </a:spcBef>
              <a:spcAft>
                <a:spcPts val="0"/>
              </a:spcAft>
              <a:buNone/>
            </a:pPr>
            <a:r>
              <a:rPr lang="zh-CN" sz="2300" u="sng">
                <a:solidFill>
                  <a:srgbClr val="001E51"/>
                </a:solidFill>
                <a:latin typeface="Arial"/>
                <a:ea typeface="Arial"/>
                <a:cs typeface="Arial"/>
                <a:sym typeface="Arial"/>
                <a:hlinkClick r:id="rId5">
                  <a:extLst>
                    <a:ext uri="{A12FA001-AC4F-418D-AE19-62706E023703}">
                      <ahyp:hlinkClr val="tx"/>
                    </a:ext>
                  </a:extLst>
                </a:hlinkClick>
              </a:rPr>
              <a:t>Quinn.Majeski@seattle.gov</a:t>
            </a:r>
            <a:endParaRPr sz="2300">
              <a:latin typeface="Arial"/>
              <a:ea typeface="Arial"/>
              <a:cs typeface="Arial"/>
              <a:sym typeface="Arial"/>
            </a:endParaRPr>
          </a:p>
          <a:p>
            <a:pPr indent="0" lvl="0" marL="12700" rtl="0" algn="l">
              <a:lnSpc>
                <a:spcPct val="100000"/>
              </a:lnSpc>
              <a:spcBef>
                <a:spcPts val="2100"/>
              </a:spcBef>
              <a:spcAft>
                <a:spcPts val="0"/>
              </a:spcAft>
              <a:buNone/>
            </a:pPr>
            <a:r>
              <a:rPr lang="zh-CN" sz="2300" u="sng">
                <a:solidFill>
                  <a:srgbClr val="001E51"/>
                </a:solidFill>
                <a:latin typeface="Arial"/>
                <a:ea typeface="Arial"/>
                <a:cs typeface="Arial"/>
                <a:sym typeface="Arial"/>
                <a:hlinkClick r:id="rId6">
                  <a:extLst>
                    <a:ext uri="{A12FA001-AC4F-418D-AE19-62706E023703}">
                      <ahyp:hlinkClr val="tx"/>
                    </a:ext>
                  </a:extLst>
                </a:hlinkClick>
              </a:rPr>
              <a:t>Dongho.Chang@seattle.gov</a:t>
            </a:r>
            <a:endParaRPr sz="23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576"/>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zh-CN"/>
              <a:t>Future directions?</a:t>
            </a:r>
            <a:endParaRPr/>
          </a:p>
        </p:txBody>
      </p:sp>
      <p:sp>
        <p:nvSpPr>
          <p:cNvPr id="3735" name="Google Shape;3735;p576"/>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736" name="Google Shape;3736;p576"/>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Additional research needed to support the alignment of new data sources to the intended construct</a:t>
            </a:r>
            <a:endParaRPr sz="2100">
              <a:latin typeface="Tahoma"/>
              <a:ea typeface="Tahoma"/>
              <a:cs typeface="Tahoma"/>
              <a:sym typeface="Tahoma"/>
            </a:endParaRPr>
          </a:p>
          <a:p>
            <a:pPr indent="-127000" lvl="1" marL="520700" rtl="0" algn="l">
              <a:lnSpc>
                <a:spcPct val="117500"/>
              </a:lnSpc>
              <a:spcBef>
                <a:spcPts val="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Rich literature for measuring the alignment of traditional items</a:t>
            </a:r>
            <a:endParaRPr sz="1800">
              <a:latin typeface="Tahoma"/>
              <a:ea typeface="Tahoma"/>
              <a:cs typeface="Tahoma"/>
              <a:sym typeface="Tahoma"/>
            </a:endParaRPr>
          </a:p>
          <a:p>
            <a:pPr indent="-209550" lvl="0" marL="215900" rtl="0" algn="l">
              <a:lnSpc>
                <a:spcPct val="100000"/>
              </a:lnSpc>
              <a:spcBef>
                <a:spcPts val="1700"/>
              </a:spcBef>
              <a:spcAft>
                <a:spcPts val="0"/>
              </a:spcAft>
              <a:buClr>
                <a:srgbClr val="003459"/>
              </a:buClr>
              <a:buSzPts val="2100"/>
              <a:buFont typeface="Arial"/>
              <a:buChar char="•"/>
            </a:pPr>
            <a:r>
              <a:rPr lang="zh-CN" sz="2100">
                <a:solidFill>
                  <a:srgbClr val="003459"/>
                </a:solidFill>
                <a:latin typeface="Tahoma"/>
                <a:ea typeface="Tahoma"/>
                <a:cs typeface="Tahoma"/>
                <a:sym typeface="Tahoma"/>
              </a:rPr>
              <a:t>Methods for evaluating invariance across different groups</a:t>
            </a:r>
            <a:endParaRPr sz="2100">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lang="zh-CN" sz="1800">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sz="1800">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5512" name="Shape 5512"/>
        <p:cNvGrpSpPr/>
        <p:nvPr/>
      </p:nvGrpSpPr>
      <p:grpSpPr>
        <a:xfrm>
          <a:off x="0" y="0"/>
          <a:ext cx="0" cy="0"/>
          <a:chOff x="0" y="0"/>
          <a:chExt cx="0" cy="0"/>
        </a:xfrm>
      </p:grpSpPr>
      <p:sp>
        <p:nvSpPr>
          <p:cNvPr id="5513" name="Google Shape;5513;p756"/>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514" name="Google Shape;5514;p756"/>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515" name="Google Shape;5515;p756"/>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spcBef>
                <a:spcPts val="0"/>
              </a:spcBef>
              <a:spcAft>
                <a:spcPts val="0"/>
              </a:spcAft>
              <a:buNone/>
            </a:pPr>
            <a:r>
              <a:t/>
            </a:r>
            <a:endParaRPr/>
          </a:p>
        </p:txBody>
      </p:sp>
      <p:pic>
        <p:nvPicPr>
          <p:cNvPr id="5516" name="Google Shape;5516;p756"/>
          <p:cNvPicPr preferRelativeResize="0"/>
          <p:nvPr/>
        </p:nvPicPr>
        <p:blipFill>
          <a:blip r:embed="rId7">
            <a:alphaModFix/>
          </a:blip>
          <a:stretch>
            <a:fillRect/>
          </a:stretch>
        </p:blipFill>
        <p:spPr>
          <a:xfrm>
            <a:off x="4648200" y="1200150"/>
            <a:ext cx="4038600" cy="337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0" name="Shape 3740"/>
        <p:cNvGrpSpPr/>
        <p:nvPr/>
      </p:nvGrpSpPr>
      <p:grpSpPr>
        <a:xfrm>
          <a:off x="0" y="0"/>
          <a:ext cx="0" cy="0"/>
          <a:chOff x="0" y="0"/>
          <a:chExt cx="0" cy="0"/>
        </a:xfrm>
      </p:grpSpPr>
      <p:sp>
        <p:nvSpPr>
          <p:cNvPr id="3741" name="Google Shape;3741;p577"/>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nvGrpSpPr>
          <p:cNvPr id="3742" name="Google Shape;3742;p577"/>
          <p:cNvGrpSpPr/>
          <p:nvPr/>
        </p:nvGrpSpPr>
        <p:grpSpPr>
          <a:xfrm>
            <a:off x="-225700" y="-56757"/>
            <a:ext cx="9144159" cy="5143759"/>
            <a:chOff x="0" y="11"/>
            <a:chExt cx="18288317" cy="10287518"/>
          </a:xfrm>
        </p:grpSpPr>
        <p:sp>
          <p:nvSpPr>
            <p:cNvPr id="3743" name="Google Shape;3743;p577"/>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744" name="Google Shape;3744;p577"/>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45" name="Google Shape;3745;p577"/>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46" name="Google Shape;3746;p577"/>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47" name="Google Shape;3747;p577"/>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48" name="Google Shape;3748;p577"/>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49" name="Google Shape;3749;p577"/>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zh-CN" sz="1800">
                <a:solidFill>
                  <a:srgbClr val="F5BE49"/>
                </a:solidFill>
                <a:latin typeface="Calibri"/>
                <a:ea typeface="Calibri"/>
                <a:cs typeface="Calibri"/>
                <a:sym typeface="Calibri"/>
              </a:rPr>
              <a:t>Money Habitudes</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3" name="Shape 3753"/>
        <p:cNvGrpSpPr/>
        <p:nvPr/>
      </p:nvGrpSpPr>
      <p:grpSpPr>
        <a:xfrm>
          <a:off x="0" y="0"/>
          <a:ext cx="0" cy="0"/>
          <a:chOff x="0" y="0"/>
          <a:chExt cx="0" cy="0"/>
        </a:xfrm>
      </p:grpSpPr>
      <p:pic>
        <p:nvPicPr>
          <p:cNvPr id="3754" name="Google Shape;3754;p578"/>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55" name="Google Shape;3755;p578"/>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01</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Types Of Investment</a:t>
            </a:r>
            <a:endParaRPr sz="1600">
              <a:latin typeface="Trebuchet MS"/>
              <a:ea typeface="Trebuchet MS"/>
              <a:cs typeface="Trebuchet MS"/>
              <a:sym typeface="Trebuchet MS"/>
            </a:endParaRPr>
          </a:p>
        </p:txBody>
      </p:sp>
      <p:sp>
        <p:nvSpPr>
          <p:cNvPr id="3756" name="Google Shape;3756;p578"/>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05</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Tax-Efficient Investing</a:t>
            </a:r>
            <a:endParaRPr sz="1600">
              <a:latin typeface="Trebuchet MS"/>
              <a:ea typeface="Trebuchet MS"/>
              <a:cs typeface="Trebuchet MS"/>
              <a:sym typeface="Trebuchet MS"/>
            </a:endParaRPr>
          </a:p>
        </p:txBody>
      </p:sp>
      <p:sp>
        <p:nvSpPr>
          <p:cNvPr id="3757" name="Google Shape;3757;p578"/>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02</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Risk Tolerance</a:t>
            </a:r>
            <a:endParaRPr sz="1600">
              <a:latin typeface="Trebuchet MS"/>
              <a:ea typeface="Trebuchet MS"/>
              <a:cs typeface="Trebuchet MS"/>
              <a:sym typeface="Trebuchet MS"/>
            </a:endParaRPr>
          </a:p>
          <a:p>
            <a:pPr indent="0" lvl="0" marL="0" rtl="0" algn="l">
              <a:lnSpc>
                <a:spcPct val="100000"/>
              </a:lnSpc>
              <a:spcBef>
                <a:spcPts val="100"/>
              </a:spcBef>
              <a:spcAft>
                <a:spcPts val="0"/>
              </a:spcAft>
              <a:buNone/>
            </a:pPr>
            <a:r>
              <a:t/>
            </a:r>
            <a:endParaRPr sz="1600">
              <a:latin typeface="Trebuchet MS"/>
              <a:ea typeface="Trebuchet MS"/>
              <a:cs typeface="Trebuchet MS"/>
              <a:sym typeface="Trebuchet MS"/>
            </a:endParaRPr>
          </a:p>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03</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Compound Interest</a:t>
            </a:r>
            <a:endParaRPr sz="1600">
              <a:latin typeface="Trebuchet MS"/>
              <a:ea typeface="Trebuchet MS"/>
              <a:cs typeface="Trebuchet MS"/>
              <a:sym typeface="Trebuchet MS"/>
            </a:endParaRPr>
          </a:p>
          <a:p>
            <a:pPr indent="0" lvl="0" marL="0" rtl="0" algn="l">
              <a:lnSpc>
                <a:spcPct val="100000"/>
              </a:lnSpc>
              <a:spcBef>
                <a:spcPts val="100"/>
              </a:spcBef>
              <a:spcAft>
                <a:spcPts val="0"/>
              </a:spcAft>
              <a:buNone/>
            </a:pPr>
            <a:r>
              <a:t/>
            </a:r>
            <a:endParaRPr sz="1600">
              <a:latin typeface="Trebuchet MS"/>
              <a:ea typeface="Trebuchet MS"/>
              <a:cs typeface="Trebuchet MS"/>
              <a:sym typeface="Trebuchet MS"/>
            </a:endParaRPr>
          </a:p>
          <a:p>
            <a:pPr indent="0" lvl="0" marL="12700" rtl="0" algn="l">
              <a:lnSpc>
                <a:spcPct val="100000"/>
              </a:lnSpc>
              <a:spcBef>
                <a:spcPts val="0"/>
              </a:spcBef>
              <a:spcAft>
                <a:spcPts val="0"/>
              </a:spcAft>
              <a:buNone/>
            </a:pPr>
            <a:r>
              <a:rPr b="1" lang="zh-CN" sz="1800">
                <a:solidFill>
                  <a:srgbClr val="001B4F"/>
                </a:solidFill>
                <a:latin typeface="Trebuchet MS"/>
                <a:ea typeface="Trebuchet MS"/>
                <a:cs typeface="Trebuchet MS"/>
                <a:sym typeface="Trebuchet MS"/>
              </a:rPr>
              <a:t>04</a:t>
            </a:r>
            <a:endParaRPr sz="1800">
              <a:latin typeface="Trebuchet MS"/>
              <a:ea typeface="Trebuchet MS"/>
              <a:cs typeface="Trebuchet MS"/>
              <a:sym typeface="Trebuchet MS"/>
            </a:endParaRPr>
          </a:p>
          <a:p>
            <a:pPr indent="0" lvl="0" marL="12700" rtl="0" algn="l">
              <a:lnSpc>
                <a:spcPct val="100000"/>
              </a:lnSpc>
              <a:spcBef>
                <a:spcPts val="600"/>
              </a:spcBef>
              <a:spcAft>
                <a:spcPts val="0"/>
              </a:spcAft>
              <a:buNone/>
            </a:pPr>
            <a:r>
              <a:rPr lang="zh-CN" sz="1600">
                <a:solidFill>
                  <a:srgbClr val="001B4F"/>
                </a:solidFill>
                <a:latin typeface="Trebuchet MS"/>
                <a:ea typeface="Trebuchet MS"/>
                <a:cs typeface="Trebuchet MS"/>
                <a:sym typeface="Trebuchet MS"/>
              </a:rPr>
              <a:t>Diversification</a:t>
            </a:r>
            <a:endParaRPr sz="1600">
              <a:latin typeface="Trebuchet MS"/>
              <a:ea typeface="Trebuchet MS"/>
              <a:cs typeface="Trebuchet MS"/>
              <a:sym typeface="Trebuchet MS"/>
            </a:endParaRPr>
          </a:p>
        </p:txBody>
      </p:sp>
      <p:sp>
        <p:nvSpPr>
          <p:cNvPr id="3758" name="Google Shape;3758;p578"/>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None/>
            </a:pPr>
            <a:r>
              <a:rPr lang="zh-CN" sz="3200"/>
              <a:t>Topic That We Learn Today</a:t>
            </a:r>
            <a:endParaRPr sz="3200"/>
          </a:p>
        </p:txBody>
      </p:sp>
      <p:pic>
        <p:nvPicPr>
          <p:cNvPr id="3759" name="Google Shape;3759;p578"/>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3" name="Shape 3763"/>
        <p:cNvGrpSpPr/>
        <p:nvPr/>
      </p:nvGrpSpPr>
      <p:grpSpPr>
        <a:xfrm>
          <a:off x="0" y="0"/>
          <a:ext cx="0" cy="0"/>
          <a:chOff x="0" y="0"/>
          <a:chExt cx="0" cy="0"/>
        </a:xfrm>
      </p:grpSpPr>
      <p:pic>
        <p:nvPicPr>
          <p:cNvPr id="3764" name="Google Shape;3764;p579"/>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65" name="Google Shape;3765;p579"/>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zh-CN" sz="3200">
                <a:solidFill>
                  <a:srgbClr val="FFFFFF"/>
                </a:solidFill>
                <a:latin typeface="Trebuchet MS"/>
                <a:ea typeface="Trebuchet MS"/>
                <a:cs typeface="Trebuchet MS"/>
                <a:sym typeface="Trebuchet MS"/>
              </a:rPr>
              <a:t>Diversification</a:t>
            </a:r>
            <a:endParaRPr sz="3200">
              <a:latin typeface="Trebuchet MS"/>
              <a:ea typeface="Trebuchet MS"/>
              <a:cs typeface="Trebuchet MS"/>
              <a:sym typeface="Trebuchet MS"/>
            </a:endParaRPr>
          </a:p>
        </p:txBody>
      </p:sp>
      <p:sp>
        <p:nvSpPr>
          <p:cNvPr id="3766" name="Google Shape;3766;p579"/>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sz="1100">
              <a:latin typeface="Trebuchet MS"/>
              <a:ea typeface="Trebuchet MS"/>
              <a:cs typeface="Trebuchet MS"/>
              <a:sym typeface="Trebuchet MS"/>
            </a:endParaRPr>
          </a:p>
          <a:p>
            <a:pPr indent="0" lvl="0" marL="12700" marR="2159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If you are unable to diversify plan for your money you can contact with </a:t>
            </a:r>
            <a:r>
              <a:rPr lang="zh-CN" sz="1100" u="sng">
                <a:solidFill>
                  <a:schemeClr val="hlink"/>
                </a:solidFill>
                <a:latin typeface="Arial Black"/>
                <a:ea typeface="Arial Black"/>
                <a:cs typeface="Arial Black"/>
                <a:sym typeface="Arial Black"/>
                <a:hlinkClick r:id="rId4"/>
              </a:rPr>
              <a:t>Behavioral</a:t>
            </a:r>
            <a:r>
              <a:rPr lang="zh-CN" sz="1100">
                <a:solidFill>
                  <a:srgbClr val="0D0D0D"/>
                </a:solidFill>
                <a:latin typeface="Arial Black"/>
                <a:ea typeface="Arial Black"/>
                <a:cs typeface="Arial Black"/>
                <a:sym typeface="Arial Black"/>
              </a:rPr>
              <a:t> </a:t>
            </a:r>
            <a:r>
              <a:rPr lang="zh-CN" sz="1100" u="sng">
                <a:solidFill>
                  <a:schemeClr val="hlink"/>
                </a:solidFill>
                <a:latin typeface="Arial Black"/>
                <a:ea typeface="Arial Black"/>
                <a:cs typeface="Arial Black"/>
                <a:sym typeface="Arial Black"/>
                <a:hlinkClick r:id="rId5"/>
              </a:rPr>
              <a:t>Finance</a:t>
            </a:r>
            <a:r>
              <a:rPr lang="zh-CN" sz="1100">
                <a:solidFill>
                  <a:srgbClr val="001B4F"/>
                </a:solidFill>
                <a:latin typeface="Trebuchet MS"/>
                <a:ea typeface="Trebuchet MS"/>
                <a:cs typeface="Trebuchet MS"/>
                <a:sym typeface="Trebuchet MS"/>
              </a:rPr>
              <a:t>.</a:t>
            </a:r>
            <a:endParaRPr sz="1100">
              <a:latin typeface="Trebuchet MS"/>
              <a:ea typeface="Trebuchet MS"/>
              <a:cs typeface="Trebuchet MS"/>
              <a:sym typeface="Trebuchet MS"/>
            </a:endParaRPr>
          </a:p>
        </p:txBody>
      </p:sp>
      <p:sp>
        <p:nvSpPr>
          <p:cNvPr id="3767" name="Google Shape;3767;p579"/>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zh-CN" sz="1600"/>
              <a:t>What Is Diversification?</a:t>
            </a:r>
            <a:endParaRPr sz="1600"/>
          </a:p>
        </p:txBody>
      </p:sp>
      <p:grpSp>
        <p:nvGrpSpPr>
          <p:cNvPr id="3768" name="Google Shape;3768;p579"/>
          <p:cNvGrpSpPr/>
          <p:nvPr/>
        </p:nvGrpSpPr>
        <p:grpSpPr>
          <a:xfrm>
            <a:off x="3721819" y="2676993"/>
            <a:ext cx="47625" cy="1818980"/>
            <a:chOff x="7443638" y="5353985"/>
            <a:chExt cx="95250" cy="3637960"/>
          </a:xfrm>
        </p:grpSpPr>
        <p:pic>
          <p:nvPicPr>
            <p:cNvPr id="3769" name="Google Shape;3769;p579"/>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70" name="Google Shape;3770;p579"/>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71" name="Google Shape;3771;p579"/>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72" name="Google Shape;3772;p579"/>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73" name="Google Shape;3773;p579"/>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None/>
            </a:pPr>
            <a:r>
              <a:rPr b="1" lang="zh-CN" sz="1600">
                <a:solidFill>
                  <a:srgbClr val="001B4F"/>
                </a:solidFill>
                <a:latin typeface="Trebuchet MS"/>
                <a:ea typeface="Trebuchet MS"/>
                <a:cs typeface="Trebuchet MS"/>
                <a:sym typeface="Trebuchet MS"/>
              </a:rPr>
              <a:t>The Key Benefits Of Diversification Include </a:t>
            </a:r>
            <a:r>
              <a:rPr b="1" lang="zh-CN" sz="1600">
                <a:solidFill>
                  <a:srgbClr val="0D0D0D"/>
                </a:solidFill>
                <a:latin typeface="Trebuchet MS"/>
                <a:ea typeface="Trebuchet MS"/>
                <a:cs typeface="Trebuchet MS"/>
                <a:sym typeface="Trebuchet MS"/>
              </a:rPr>
              <a:t>Risk Reduction</a:t>
            </a:r>
            <a:endParaRPr sz="1600">
              <a:latin typeface="Trebuchet MS"/>
              <a:ea typeface="Trebuchet MS"/>
              <a:cs typeface="Trebuchet MS"/>
              <a:sym typeface="Trebuchet MS"/>
            </a:endParaRPr>
          </a:p>
          <a:p>
            <a:pPr indent="0" lvl="0" marL="228600" marR="2159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sz="1100">
              <a:latin typeface="Trebuchet MS"/>
              <a:ea typeface="Trebuchet MS"/>
              <a:cs typeface="Trebuchet MS"/>
              <a:sym typeface="Trebuchet MS"/>
            </a:endParaRPr>
          </a:p>
          <a:p>
            <a:pPr indent="0" lvl="0" marL="228600" marR="24130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sz="1100">
              <a:latin typeface="Trebuchet MS"/>
              <a:ea typeface="Trebuchet MS"/>
              <a:cs typeface="Trebuchet MS"/>
              <a:sym typeface="Trebuchet MS"/>
            </a:endParaRPr>
          </a:p>
          <a:p>
            <a:pPr indent="0" lvl="0" marL="12700" rtl="0" algn="l">
              <a:lnSpc>
                <a:spcPct val="100000"/>
              </a:lnSpc>
              <a:spcBef>
                <a:spcPts val="500"/>
              </a:spcBef>
              <a:spcAft>
                <a:spcPts val="0"/>
              </a:spcAft>
              <a:buNone/>
            </a:pPr>
            <a:r>
              <a:rPr b="1" lang="zh-CN" sz="1600">
                <a:solidFill>
                  <a:srgbClr val="0D0D0D"/>
                </a:solidFill>
                <a:latin typeface="Trebuchet MS"/>
                <a:ea typeface="Trebuchet MS"/>
                <a:cs typeface="Trebuchet MS"/>
                <a:sym typeface="Trebuchet MS"/>
              </a:rPr>
              <a:t>Improved Return Potential</a:t>
            </a:r>
            <a:endParaRPr sz="1600">
              <a:latin typeface="Trebuchet MS"/>
              <a:ea typeface="Trebuchet MS"/>
              <a:cs typeface="Trebuchet MS"/>
              <a:sym typeface="Trebuchet MS"/>
            </a:endParaRPr>
          </a:p>
          <a:p>
            <a:pPr indent="0" lvl="0" marL="228600" marR="165100" rtl="0" algn="l">
              <a:lnSpc>
                <a:spcPct val="125000"/>
              </a:lnSpc>
              <a:spcBef>
                <a:spcPts val="500"/>
              </a:spcBef>
              <a:spcAft>
                <a:spcPts val="0"/>
              </a:spcAft>
              <a:buNone/>
            </a:pPr>
            <a:r>
              <a:rPr lang="zh-CN" sz="1100">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sz="1100">
              <a:latin typeface="Trebuchet MS"/>
              <a:ea typeface="Trebuchet MS"/>
              <a:cs typeface="Trebuchet MS"/>
              <a:sym typeface="Trebuchet MS"/>
            </a:endParaRPr>
          </a:p>
          <a:p>
            <a:pPr indent="0" lvl="0" marL="228600" marR="0" rtl="0" algn="l">
              <a:lnSpc>
                <a:spcPct val="125000"/>
              </a:lnSpc>
              <a:spcBef>
                <a:spcPts val="0"/>
              </a:spcBef>
              <a:spcAft>
                <a:spcPts val="0"/>
              </a:spcAft>
              <a:buNone/>
            </a:pPr>
            <a:r>
              <a:rPr lang="zh-CN" sz="1100">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sz="11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grpSp>
        <p:nvGrpSpPr>
          <p:cNvPr id="3778" name="Google Shape;3778;p580"/>
          <p:cNvGrpSpPr/>
          <p:nvPr/>
        </p:nvGrpSpPr>
        <p:grpSpPr>
          <a:xfrm>
            <a:off x="679901" y="1883467"/>
            <a:ext cx="3853891" cy="2745206"/>
            <a:chOff x="1359802" y="3766933"/>
            <a:chExt cx="7707783" cy="5490411"/>
          </a:xfrm>
        </p:grpSpPr>
        <p:sp>
          <p:nvSpPr>
            <p:cNvPr id="3779" name="Google Shape;3779;p580"/>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0" name="Google Shape;3780;p580"/>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81" name="Google Shape;3781;p580"/>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2" name="Google Shape;3782;p580"/>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83" name="Google Shape;3783;p580"/>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4" name="Google Shape;3784;p580"/>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85" name="Google Shape;3785;p580"/>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6" name="Google Shape;3786;p580"/>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87" name="Google Shape;3787;p580"/>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88" name="Google Shape;3788;p580"/>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89" name="Google Shape;3789;p580"/>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790" name="Google Shape;3790;p580"/>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3791" name="Google Shape;3791;p580"/>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92" name="Google Shape;3792;p580"/>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793" name="Google Shape;3793;p580"/>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794" name="Google Shape;3794;p580"/>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95" name="Google Shape;3795;p580"/>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None/>
            </a:pPr>
            <a:r>
              <a:rPr lang="zh-CN" sz="2000" u="sng">
                <a:solidFill>
                  <a:schemeClr val="hlink"/>
                </a:solidFill>
                <a:latin typeface="Tahoma"/>
                <a:ea typeface="Tahoma"/>
                <a:cs typeface="Tahoma"/>
                <a:sym typeface="Tahoma"/>
                <a:hlinkClick r:id="rId9"/>
              </a:rPr>
              <a:t>WWW.MONEYHABITUDES.COM</a:t>
            </a:r>
            <a:r>
              <a:rPr lang="zh-CN" sz="2000">
                <a:solidFill>
                  <a:srgbClr val="001B4F"/>
                </a:solidFill>
                <a:latin typeface="Tahoma"/>
                <a:ea typeface="Tahoma"/>
                <a:cs typeface="Tahoma"/>
                <a:sym typeface="Tahoma"/>
              </a:rPr>
              <a:t> 9414449189</a:t>
            </a:r>
            <a:endParaRPr sz="2000">
              <a:latin typeface="Tahoma"/>
              <a:ea typeface="Tahoma"/>
              <a:cs typeface="Tahoma"/>
              <a:sym typeface="Tahoma"/>
            </a:endParaRPr>
          </a:p>
          <a:p>
            <a:pPr indent="0" lvl="0" marL="12700" marR="25400" rtl="0" algn="l">
              <a:lnSpc>
                <a:spcPct val="100734"/>
              </a:lnSpc>
              <a:spcBef>
                <a:spcPts val="900"/>
              </a:spcBef>
              <a:spcAft>
                <a:spcPts val="0"/>
              </a:spcAft>
              <a:buNone/>
            </a:pPr>
            <a:r>
              <a:rPr lang="zh-CN" sz="2000">
                <a:solidFill>
                  <a:srgbClr val="001B4F"/>
                </a:solidFill>
                <a:latin typeface="Tahoma"/>
                <a:ea typeface="Tahoma"/>
                <a:cs typeface="Tahoma"/>
                <a:sym typeface="Tahoma"/>
              </a:rPr>
              <a:t>5830 JAMILA RIVER DR VENICE FLORIDA 34293</a:t>
            </a:r>
            <a:endParaRPr sz="2000">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0" name="Shape 3800"/>
        <p:cNvGrpSpPr/>
        <p:nvPr/>
      </p:nvGrpSpPr>
      <p:grpSpPr>
        <a:xfrm>
          <a:off x="0" y="0"/>
          <a:ext cx="0" cy="0"/>
          <a:chOff x="0" y="0"/>
          <a:chExt cx="0" cy="0"/>
        </a:xfrm>
      </p:grpSpPr>
      <p:sp>
        <p:nvSpPr>
          <p:cNvPr id="3801" name="Google Shape;3801;p581"/>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802" name="Google Shape;3802;p581"/>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sp>
        <p:nvSpPr>
          <p:cNvPr id="3807" name="Google Shape;3807;p582"/>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sp>
        <p:nvSpPr>
          <p:cNvPr id="3813" name="Google Shape;3813;p5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814" name="Google Shape;3814;p583"/>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sz="1100"/>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sz="1100"/>
          </a:p>
        </p:txBody>
      </p:sp>
      <p:sp>
        <p:nvSpPr>
          <p:cNvPr id="3815" name="Google Shape;3815;p583"/>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sz="1100"/>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sz="1100"/>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9" name="Shape 3819"/>
        <p:cNvGrpSpPr/>
        <p:nvPr/>
      </p:nvGrpSpPr>
      <p:grpSpPr>
        <a:xfrm>
          <a:off x="0" y="0"/>
          <a:ext cx="0" cy="0"/>
          <a:chOff x="0" y="0"/>
          <a:chExt cx="0" cy="0"/>
        </a:xfrm>
      </p:grpSpPr>
      <p:sp>
        <p:nvSpPr>
          <p:cNvPr id="3820" name="Google Shape;3820;p58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821" name="Google Shape;3821;p584"/>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585"/>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828" name="Google Shape;3828;p585"/>
          <p:cNvGraphicFramePr/>
          <p:nvPr/>
        </p:nvGraphicFramePr>
        <p:xfrm>
          <a:off x="546314" y="1047166"/>
          <a:ext cx="3000000" cy="3000000"/>
        </p:xfrm>
        <a:graphic>
          <a:graphicData uri="http://schemas.openxmlformats.org/drawingml/2006/table">
            <a:tbl>
              <a:tblPr bandRow="1" firstCol="1" firstRow="1">
                <a:noFill/>
                <a:tableStyleId>{E30CD5D4-A88F-4A24-8946-BDF4311C6CA4}</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None/>
                      </a:pPr>
                      <a:r>
                        <a:rPr lang="zh-CN" sz="1500" u="none" cap="none" strike="noStrike"/>
                        <a:t>Audience</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Context</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Content</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Source Citations</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Visual Aids</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Speaker</a:t>
                      </a:r>
                      <a:endParaRPr sz="1100"/>
                    </a:p>
                  </a:txBody>
                  <a:tcPr marT="34300" marB="34300" marR="68600" marL="68600" anchor="ctr"/>
                </a:tc>
                <a:tc>
                  <a:txBody>
                    <a:bodyPr/>
                    <a:lstStyle/>
                    <a:p>
                      <a:pPr indent="0" lvl="0" marL="0" marR="0" rtl="0" algn="ctr">
                        <a:lnSpc>
                          <a:spcPct val="100000"/>
                        </a:lnSpc>
                        <a:spcBef>
                          <a:spcPts val="0"/>
                        </a:spcBef>
                        <a:spcAft>
                          <a:spcPts val="0"/>
                        </a:spcAft>
                        <a:buNone/>
                      </a:pPr>
                      <a:r>
                        <a:rPr lang="zh-CN" sz="1500" u="none" cap="none" strike="noStrike"/>
                        <a:t>Delivery</a:t>
                      </a:r>
                      <a:endParaRPr sz="1100"/>
                    </a:p>
                  </a:txBody>
                  <a:tcPr marT="34300" marB="34300" marR="68600" marL="68600" anchor="ctr"/>
                </a:tc>
              </a:tr>
              <a:tr h="1340475">
                <a:tc>
                  <a:txBody>
                    <a:bodyPr/>
                    <a:lstStyle/>
                    <a:p>
                      <a:pPr indent="0" lvl="0" marL="0" marR="0" rtl="0" algn="ctr">
                        <a:lnSpc>
                          <a:spcPct val="100000"/>
                        </a:lnSpc>
                        <a:spcBef>
                          <a:spcPts val="0"/>
                        </a:spcBef>
                        <a:spcAft>
                          <a:spcPts val="0"/>
                        </a:spcAft>
                        <a:buNone/>
                      </a:pPr>
                      <a:r>
                        <a:rPr lang="zh-CN" sz="1500" u="none" cap="none" strike="noStrike"/>
                        <a:t>Paper</a:t>
                      </a:r>
                      <a:endParaRPr sz="1100"/>
                    </a:p>
                  </a:txBody>
                  <a:tcPr marT="34300" marB="34300" marR="68600" marL="68600" anchor="ctr"/>
                </a:tc>
                <a:tc>
                  <a:txBody>
                    <a:bodyPr/>
                    <a:lstStyle/>
                    <a:p>
                      <a:pPr indent="0" lvl="0" marL="0" marR="0" rtl="0" algn="l">
                        <a:lnSpc>
                          <a:spcPct val="100000"/>
                        </a:lnSpc>
                        <a:spcBef>
                          <a:spcPts val="0"/>
                        </a:spcBef>
                        <a:spcAft>
                          <a:spcPts val="0"/>
                        </a:spcAft>
                        <a:buNone/>
                      </a:pPr>
                      <a:r>
                        <a:rPr lang="zh-CN" sz="1100" u="none" cap="none" strike="noStrike"/>
                        <a:t>Asynchronous</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Reader is expected to adapt to writer</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Physical environment does not matter</a:t>
                      </a:r>
                      <a:endParaRPr sz="1100"/>
                    </a:p>
                  </a:txBody>
                  <a:tcPr marT="34300" marB="34300" marR="68600" marL="68600"/>
                </a:tc>
                <a:tc>
                  <a:txBody>
                    <a:bodyPr/>
                    <a:lstStyle/>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Used to convey complex data or visual information</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Charts, graphs, illustrations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Only conveyed through writing style</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Judged on quality of what is written regardless of author’s emotional or physical state</a:t>
                      </a:r>
                      <a:endParaRPr sz="1100"/>
                    </a:p>
                  </a:txBody>
                  <a:tcPr marT="34300" marB="34300" marR="68600" marL="68600"/>
                </a:tc>
              </a:tr>
              <a:tr h="1939550">
                <a:tc>
                  <a:txBody>
                    <a:bodyPr/>
                    <a:lstStyle/>
                    <a:p>
                      <a:pPr indent="0" lvl="0" marL="0" marR="0" rtl="0" algn="ctr">
                        <a:lnSpc>
                          <a:spcPct val="100000"/>
                        </a:lnSpc>
                        <a:spcBef>
                          <a:spcPts val="0"/>
                        </a:spcBef>
                        <a:spcAft>
                          <a:spcPts val="0"/>
                        </a:spcAft>
                        <a:buNone/>
                      </a:pPr>
                      <a:r>
                        <a:rPr lang="zh-CN" sz="1500" u="none" cap="none" strike="noStrike"/>
                        <a:t>Speech</a:t>
                      </a:r>
                      <a:endParaRPr sz="1100"/>
                    </a:p>
                  </a:txBody>
                  <a:tcPr marT="34300" marB="34300" marR="68600" marL="68600" anchor="ctr"/>
                </a:tc>
                <a:tc>
                  <a:txBody>
                    <a:bodyPr/>
                    <a:lstStyle/>
                    <a:p>
                      <a:pPr indent="0" lvl="0" marL="0" marR="0" rtl="0" algn="l">
                        <a:lnSpc>
                          <a:spcPct val="100000"/>
                        </a:lnSpc>
                        <a:spcBef>
                          <a:spcPts val="0"/>
                        </a:spcBef>
                        <a:spcAft>
                          <a:spcPts val="0"/>
                        </a:spcAft>
                        <a:buNone/>
                      </a:pPr>
                      <a:r>
                        <a:rPr lang="zh-CN" sz="1100" u="none" cap="none" strike="noStrike"/>
                        <a:t>Synchronous</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Speaker is expected to adapt to audience</a:t>
                      </a:r>
                      <a:endParaRPr sz="1100"/>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a:p>
                  </a:txBody>
                  <a:tcPr marT="34300" marB="34300" marR="68600" marL="68600"/>
                </a:tc>
                <a:tc>
                  <a:txBody>
                    <a:bodyPr/>
                    <a:lstStyle/>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a:p>
                    <a:p>
                      <a:pPr indent="-22225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a:p>
                    <a:p>
                      <a:pPr indent="0" lvl="0" marL="0" marR="0" rtl="0" algn="l">
                        <a:lnSpc>
                          <a:spcPct val="100000"/>
                        </a:lnSpc>
                        <a:spcBef>
                          <a:spcPts val="0"/>
                        </a:spcBef>
                        <a:spcAft>
                          <a:spcPts val="0"/>
                        </a:spcAft>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Abbreviated spoken citations</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Used to illustrate an idea, evoke emotion, summarize data, or draw attention</a:t>
                      </a:r>
                      <a:endParaRPr sz="1100"/>
                    </a:p>
                    <a:p>
                      <a:pPr indent="0" lvl="0" marL="0" marR="0" rtl="0" algn="l">
                        <a:lnSpc>
                          <a:spcPct val="100000"/>
                        </a:lnSpc>
                        <a:spcBef>
                          <a:spcPts val="0"/>
                        </a:spcBef>
                        <a:spcAft>
                          <a:spcPts val="0"/>
                        </a:spcAft>
                        <a:buNone/>
                      </a:pPr>
                      <a:r>
                        <a:t/>
                      </a:r>
                      <a:endParaRPr sz="1100" u="none" cap="none" strike="noStrike"/>
                    </a:p>
                    <a:p>
                      <a:pPr indent="0" lvl="0" marL="0" marR="0" rtl="0" algn="l">
                        <a:lnSpc>
                          <a:spcPct val="100000"/>
                        </a:lnSpc>
                        <a:spcBef>
                          <a:spcPts val="0"/>
                        </a:spcBef>
                        <a:spcAft>
                          <a:spcPts val="0"/>
                        </a:spcAft>
                        <a:buNone/>
                      </a:pPr>
                      <a:r>
                        <a:rPr lang="zh-CN" sz="1100" u="none" cap="none" strike="noStrike"/>
                        <a:t>PowerPoint, objects, pictural representation</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Conveyed through appearance, dress, posture, confidence, delivery style, energy level</a:t>
                      </a:r>
                      <a:endParaRPr sz="1100"/>
                    </a:p>
                  </a:txBody>
                  <a:tcPr marT="34300" marB="34300" marR="68600" marL="68600"/>
                </a:tc>
                <a:tc>
                  <a:txBody>
                    <a:bodyPr/>
                    <a:lstStyle/>
                    <a:p>
                      <a:pPr indent="0" lvl="0" marL="0" marR="0" rtl="0" algn="l">
                        <a:lnSpc>
                          <a:spcPct val="100000"/>
                        </a:lnSpc>
                        <a:spcBef>
                          <a:spcPts val="0"/>
                        </a:spcBef>
                        <a:spcAft>
                          <a:spcPts val="0"/>
                        </a:spcAft>
                        <a:buNone/>
                      </a:pPr>
                      <a:r>
                        <a:rPr lang="zh-CN" sz="1100" u="none" cap="none" strike="noStrike"/>
                        <a:t>Verbal and nonverbal cues set the tone and engage the audience. </a:t>
                      </a:r>
                      <a:endParaRPr sz="1100"/>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559"/>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88" name="Google Shape;3588;p559"/>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sp>
        <p:nvSpPr>
          <p:cNvPr id="3833" name="Google Shape;3833;p5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834" name="Google Shape;3834;p586"/>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835" name="Google Shape;3835;p586"/>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pic>
        <p:nvPicPr>
          <p:cNvPr id="3841" name="Google Shape;3841;p587"/>
          <p:cNvPicPr preferRelativeResize="0"/>
          <p:nvPr/>
        </p:nvPicPr>
        <p:blipFill rotWithShape="1">
          <a:blip r:embed="rId3">
            <a:alphaModFix/>
          </a:blip>
          <a:srcRect b="7968"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842" name="Google Shape;3842;p587"/>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843" name="Google Shape;3843;p587"/>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a:p>
        </p:txBody>
      </p:sp>
      <p:sp>
        <p:nvSpPr>
          <p:cNvPr id="3844" name="Google Shape;3844;p587"/>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Our unique and nationally significant collection charts the development of communications services in the UK</a:t>
            </a:r>
            <a:endParaRPr/>
          </a:p>
          <a:p>
            <a:pPr indent="0" lvl="0" marL="0" marR="0" rtl="0" algn="l">
              <a:lnSpc>
                <a:spcPct val="100000"/>
              </a:lnSpc>
              <a:spcBef>
                <a:spcPts val="0"/>
              </a:spcBef>
              <a:spcAft>
                <a:spcPts val="0"/>
              </a:spcAft>
              <a:buNone/>
            </a:pPr>
            <a:r>
              <a:t/>
            </a:r>
            <a:endParaRPr b="0" i="0" sz="2000" u="none">
              <a:solidFill>
                <a:schemeClr val="lt1"/>
              </a:solidFill>
              <a:latin typeface="Calibri"/>
              <a:ea typeface="Calibri"/>
              <a:cs typeface="Calibri"/>
              <a:sym typeface="Calibri"/>
            </a:endParaRPr>
          </a:p>
        </p:txBody>
      </p:sp>
      <p:sp>
        <p:nvSpPr>
          <p:cNvPr id="3845" name="Google Shape;3845;p587"/>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Our collection illustrates the leading role the UK, </a:t>
            </a:r>
            <a:endParaRPr/>
          </a:p>
          <a:p>
            <a:pPr indent="0" lvl="0" marL="0" marR="0" rtl="0" algn="l">
              <a:lnSpc>
                <a:spcPct val="100000"/>
              </a:lnSpc>
              <a:spcBef>
                <a:spcPts val="0"/>
              </a:spcBef>
              <a:spcAft>
                <a:spcPts val="0"/>
              </a:spcAft>
              <a:buClr>
                <a:schemeClr val="lt1"/>
              </a:buClr>
              <a:buSzPts val="2000"/>
              <a:buFont typeface="Calibri"/>
              <a:buNone/>
            </a:pPr>
            <a:r>
              <a:rPr b="0" i="0" lang="zh-CN" sz="2000" u="none">
                <a:solidFill>
                  <a:schemeClr val="lt1"/>
                </a:solidFill>
                <a:latin typeface="Calibri"/>
                <a:ea typeface="Calibri"/>
                <a:cs typeface="Calibri"/>
                <a:sym typeface="Calibri"/>
              </a:rPr>
              <a:t>BT and its predecessors played in the progress of communications technology and its influence on society</a:t>
            </a:r>
            <a:endParaRPr/>
          </a:p>
          <a:p>
            <a:pPr indent="0" lvl="0" marL="0" marR="0" rtl="0" algn="l">
              <a:lnSpc>
                <a:spcPct val="100000"/>
              </a:lnSpc>
              <a:spcBef>
                <a:spcPts val="0"/>
              </a:spcBef>
              <a:spcAft>
                <a:spcPts val="0"/>
              </a:spcAft>
              <a:buNone/>
            </a:pPr>
            <a:r>
              <a:t/>
            </a:r>
            <a:endParaRPr b="0" i="0" sz="2000" u="none">
              <a:solidFill>
                <a:schemeClr val="lt1"/>
              </a:solidFill>
              <a:latin typeface="Calibri"/>
              <a:ea typeface="Calibri"/>
              <a:cs typeface="Calibri"/>
              <a:sym typeface="Calibri"/>
            </a:endParaRPr>
          </a:p>
        </p:txBody>
      </p:sp>
      <p:pic>
        <p:nvPicPr>
          <p:cNvPr id="3846" name="Google Shape;3846;p587"/>
          <p:cNvPicPr preferRelativeResize="0"/>
          <p:nvPr/>
        </p:nvPicPr>
        <p:blipFill rotWithShape="1">
          <a:blip r:embed="rId4">
            <a:alphaModFix/>
          </a:blip>
          <a:srcRect b="29686" l="3148" r="3148"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47" name="Google Shape;3847;p587"/>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2" name="Shape 3852"/>
        <p:cNvGrpSpPr/>
        <p:nvPr/>
      </p:nvGrpSpPr>
      <p:grpSpPr>
        <a:xfrm>
          <a:off x="0" y="0"/>
          <a:ext cx="0" cy="0"/>
          <a:chOff x="0" y="0"/>
          <a:chExt cx="0" cy="0"/>
        </a:xfrm>
      </p:grpSpPr>
      <p:sp>
        <p:nvSpPr>
          <p:cNvPr id="3853" name="Google Shape;3853;p5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54" name="Google Shape;3854;p588"/>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55" name="Google Shape;3855;p588"/>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0" name="Shape 3860"/>
        <p:cNvGrpSpPr/>
        <p:nvPr/>
      </p:nvGrpSpPr>
      <p:grpSpPr>
        <a:xfrm>
          <a:off x="0" y="0"/>
          <a:ext cx="0" cy="0"/>
          <a:chOff x="0" y="0"/>
          <a:chExt cx="0" cy="0"/>
        </a:xfrm>
      </p:grpSpPr>
      <p:sp>
        <p:nvSpPr>
          <p:cNvPr id="3861" name="Google Shape;3861;p5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62" name="Google Shape;3862;p589"/>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jisc</a:t>
            </a:r>
            <a:endParaRPr/>
          </a:p>
        </p:txBody>
      </p:sp>
      <p:sp>
        <p:nvSpPr>
          <p:cNvPr id="3863" name="Google Shape;3863;p589"/>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BT </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Archives</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collection</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database integration</a:t>
            </a:r>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
        <p:nvSpPr>
          <p:cNvPr id="3864" name="Google Shape;3864;p589"/>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Coventry University</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 </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project management</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academic work packages</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fresh technology	</a:t>
            </a:r>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
        <p:nvSpPr>
          <p:cNvPr id="3865" name="Google Shape;3865;p589"/>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9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The National Archives</a:t>
            </a:r>
            <a:endParaRPr/>
          </a:p>
          <a:p>
            <a:pPr indent="0" lvl="0" marL="0" marR="0" rtl="0" algn="ctr">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 </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scanning</a:t>
            </a:r>
            <a:endParaRPr/>
          </a:p>
          <a:p>
            <a:pPr indent="0" lvl="0" marL="0" marR="0" rtl="0" algn="l">
              <a:lnSpc>
                <a:spcPct val="100000"/>
              </a:lnSpc>
              <a:spcBef>
                <a:spcPts val="0"/>
              </a:spcBef>
              <a:spcAft>
                <a:spcPts val="0"/>
              </a:spcAft>
              <a:buClr>
                <a:srgbClr val="FFFFFF"/>
              </a:buClr>
              <a:buSzPts val="1800"/>
              <a:buFont typeface="Calibri"/>
              <a:buNone/>
            </a:pPr>
            <a:r>
              <a:rPr b="0" i="0" lang="zh-CN" sz="1800" u="none">
                <a:solidFill>
                  <a:srgbClr val="FFFFFF"/>
                </a:solidFill>
                <a:latin typeface="Calibri"/>
                <a:ea typeface="Calibri"/>
                <a:cs typeface="Calibri"/>
                <a:sym typeface="Calibri"/>
              </a:rPr>
              <a:t>&gt; OCR &amp;  </a:t>
            </a:r>
            <a:br>
              <a:rPr b="0" i="0" lang="zh-CN" sz="1800" u="none">
                <a:solidFill>
                  <a:srgbClr val="FFFFFF"/>
                </a:solidFill>
                <a:latin typeface="Calibri"/>
                <a:ea typeface="Calibri"/>
                <a:cs typeface="Calibri"/>
                <a:sym typeface="Calibri"/>
              </a:rPr>
            </a:br>
            <a:r>
              <a:rPr b="0" i="0" lang="zh-CN" sz="1800" u="none">
                <a:solidFill>
                  <a:srgbClr val="FFFFFF"/>
                </a:solidFill>
                <a:latin typeface="Calibri"/>
                <a:ea typeface="Calibri"/>
                <a:cs typeface="Calibri"/>
                <a:sym typeface="Calibri"/>
              </a:rPr>
              <a:t>   transcription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5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72" name="Google Shape;3872;p590"/>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73" name="Google Shape;3873;p590"/>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74" name="Google Shape;3874;p590"/>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75" name="Google Shape;3875;p590"/>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76" name="Google Shape;3876;p590"/>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77" name="Google Shape;3877;p590"/>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878" name="Google Shape;3878;p590"/>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a:solidFill>
                  <a:schemeClr val="dk1"/>
                </a:solidFill>
                <a:latin typeface="Arial"/>
                <a:ea typeface="Arial"/>
                <a:cs typeface="Arial"/>
                <a:sym typeface="Arial"/>
              </a:rPr>
              <a:t>photographs</a:t>
            </a:r>
            <a:endParaRPr/>
          </a:p>
        </p:txBody>
      </p:sp>
      <p:sp>
        <p:nvSpPr>
          <p:cNvPr id="3879" name="Google Shape;3879;p590"/>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a:solidFill>
                  <a:schemeClr val="dk1"/>
                </a:solidFill>
                <a:latin typeface="Arial"/>
                <a:ea typeface="Arial"/>
                <a:cs typeface="Arial"/>
                <a:sym typeface="Arial"/>
              </a:rPr>
              <a:t>research reports</a:t>
            </a:r>
            <a:endParaRPr/>
          </a:p>
        </p:txBody>
      </p:sp>
      <p:sp>
        <p:nvSpPr>
          <p:cNvPr id="3880" name="Google Shape;3880;p590"/>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a:solidFill>
                  <a:schemeClr val="dk1"/>
                </a:solidFill>
                <a:latin typeface="Arial"/>
                <a:ea typeface="Arial"/>
                <a:cs typeface="Arial"/>
                <a:sym typeface="Arial"/>
              </a:rPr>
              <a:t>subject/ registry files</a:t>
            </a:r>
            <a:endParaRPr/>
          </a:p>
        </p:txBody>
      </p:sp>
      <p:sp>
        <p:nvSpPr>
          <p:cNvPr id="3881" name="Google Shape;3881;p590"/>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A:</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93,020 scans</a:t>
            </a:r>
            <a:endParaRPr/>
          </a:p>
        </p:txBody>
      </p:sp>
      <p:sp>
        <p:nvSpPr>
          <p:cNvPr id="3882" name="Google Shape;3882;p590"/>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B:</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182,757 scans </a:t>
            </a:r>
            <a:endParaRPr/>
          </a:p>
        </p:txBody>
      </p:sp>
      <p:sp>
        <p:nvSpPr>
          <p:cNvPr id="3883" name="Google Shape;3883;p590"/>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Category C:</a:t>
            </a:r>
            <a:endParaRPr/>
          </a:p>
          <a:p>
            <a:pPr indent="0" lvl="0" marL="0" marR="0" rtl="0" algn="ctr">
              <a:lnSpc>
                <a:spcPct val="100000"/>
              </a:lnSpc>
              <a:spcBef>
                <a:spcPts val="0"/>
              </a:spcBef>
              <a:spcAft>
                <a:spcPts val="0"/>
              </a:spcAft>
              <a:buClr>
                <a:schemeClr val="dk1"/>
              </a:buClr>
              <a:buSzPts val="2000"/>
              <a:buFont typeface="Arial"/>
              <a:buNone/>
            </a:pPr>
            <a:r>
              <a:rPr b="0" i="0" lang="zh-CN" sz="2000" u="none">
                <a:solidFill>
                  <a:schemeClr val="dk1"/>
                </a:solidFill>
                <a:latin typeface="Arial"/>
                <a:ea typeface="Arial"/>
                <a:cs typeface="Arial"/>
                <a:sym typeface="Arial"/>
              </a:rPr>
              <a:t>232,378 scans</a:t>
            </a:r>
            <a:endParaRPr/>
          </a:p>
        </p:txBody>
      </p:sp>
      <p:sp>
        <p:nvSpPr>
          <p:cNvPr id="3884" name="Google Shape;3884;p590"/>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9" name="Shape 3889"/>
        <p:cNvGrpSpPr/>
        <p:nvPr/>
      </p:nvGrpSpPr>
      <p:grpSpPr>
        <a:xfrm>
          <a:off x="0" y="0"/>
          <a:ext cx="0" cy="0"/>
          <a:chOff x="0" y="0"/>
          <a:chExt cx="0" cy="0"/>
        </a:xfrm>
      </p:grpSpPr>
      <p:sp>
        <p:nvSpPr>
          <p:cNvPr id="3890" name="Google Shape;3890;p5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891" name="Google Shape;3891;p591"/>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23"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23"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92" name="Google Shape;3892;p591"/>
          <p:cNvPicPr preferRelativeResize="0"/>
          <p:nvPr/>
        </p:nvPicPr>
        <p:blipFill rotWithShape="1">
          <a:blip r:embed="rId3">
            <a:alphaModFix/>
          </a:blip>
          <a:srcRect b="0" l="0" r="0" t="0"/>
          <a:stretch/>
        </p:blipFill>
        <p:spPr>
          <a:xfrm>
            <a:off x="5059362"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592"/>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None/>
            </a:pPr>
            <a:r>
              <a:rPr lang="zh-CN" sz="5200">
                <a:latin typeface="Trebuchet MS"/>
                <a:ea typeface="Trebuchet MS"/>
                <a:cs typeface="Trebuchet MS"/>
                <a:sym typeface="Trebuchet MS"/>
              </a:rPr>
              <a:t>Stay inspired.</a:t>
            </a:r>
            <a:endParaRPr sz="5200">
              <a:latin typeface="Trebuchet MS"/>
              <a:ea typeface="Trebuchet MS"/>
              <a:cs typeface="Trebuchet MS"/>
              <a:sym typeface="Trebuchet MS"/>
            </a:endParaRPr>
          </a:p>
          <a:p>
            <a:pPr indent="0" lvl="0" marL="12700" marR="0" rtl="0" algn="l">
              <a:lnSpc>
                <a:spcPct val="100000"/>
              </a:lnSpc>
              <a:spcBef>
                <a:spcPts val="1500"/>
              </a:spcBef>
              <a:spcAft>
                <a:spcPts val="0"/>
              </a:spcAft>
              <a:buNone/>
            </a:pPr>
            <a:r>
              <a:rPr lang="zh-CN" sz="5200">
                <a:latin typeface="Trebuchet MS"/>
                <a:ea typeface="Trebuchet MS"/>
                <a:cs typeface="Trebuchet MS"/>
                <a:sym typeface="Trebuchet MS"/>
              </a:rPr>
              <a:t>N</a:t>
            </a:r>
            <a:endParaRPr sz="5200">
              <a:latin typeface="Trebuchet MS"/>
              <a:ea typeface="Trebuchet MS"/>
              <a:cs typeface="Trebuchet MS"/>
              <a:sym typeface="Trebuchet MS"/>
            </a:endParaRPr>
          </a:p>
        </p:txBody>
      </p:sp>
      <p:pic>
        <p:nvPicPr>
          <p:cNvPr id="3898" name="Google Shape;3898;p592"/>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99" name="Google Shape;3899;p592"/>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900" name="Google Shape;3900;p592"/>
          <p:cNvGrpSpPr/>
          <p:nvPr/>
        </p:nvGrpSpPr>
        <p:grpSpPr>
          <a:xfrm>
            <a:off x="7642129" y="0"/>
            <a:ext cx="1502092" cy="1339850"/>
            <a:chOff x="15284257" y="0"/>
            <a:chExt cx="3004184" cy="2679700"/>
          </a:xfrm>
        </p:grpSpPr>
        <p:sp>
          <p:nvSpPr>
            <p:cNvPr id="3901" name="Google Shape;3901;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02" name="Google Shape;3902;p592"/>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03" name="Google Shape;3903;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sp>
        <p:nvSpPr>
          <p:cNvPr id="3904" name="Google Shape;3904;p592"/>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sp>
        <p:nvSpPr>
          <p:cNvPr id="3909" name="Google Shape;3909;p593"/>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10" name="Google Shape;3910;p593"/>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11" name="Google Shape;3911;p593"/>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12" name="Google Shape;3912;p593"/>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3913" name="Google Shape;3913;p593"/>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914" name="Google Shape;3914;p593"/>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915" name="Google Shape;3915;p593"/>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916" name="Google Shape;3916;p593"/>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917" name="Google Shape;3917;p593"/>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918" name="Google Shape;3918;p593"/>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None/>
            </a:pPr>
            <a:r>
              <a:rPr lang="zh-CN" sz="1600">
                <a:latin typeface="Verdana"/>
                <a:ea typeface="Verdana"/>
                <a:cs typeface="Verdana"/>
                <a:sym typeface="Verdana"/>
              </a:rPr>
              <a:t>I M P O R N T A N C E S</a:t>
            </a:r>
            <a:endParaRPr sz="1600">
              <a:latin typeface="Verdana"/>
              <a:ea typeface="Verdana"/>
              <a:cs typeface="Verdana"/>
              <a:sym typeface="Verdana"/>
            </a:endParaRPr>
          </a:p>
          <a:p>
            <a:pPr indent="0" lvl="0" marL="254000" marR="190500" rtl="0" algn="l">
              <a:lnSpc>
                <a:spcPct val="128498"/>
              </a:lnSpc>
              <a:spcBef>
                <a:spcPts val="1000"/>
              </a:spcBef>
              <a:spcAft>
                <a:spcPts val="0"/>
              </a:spcAft>
              <a:buNone/>
            </a:pPr>
            <a:r>
              <a:rPr lang="zh-CN" sz="900">
                <a:latin typeface="Verdana"/>
                <a:ea typeface="Verdana"/>
                <a:cs typeface="Verdana"/>
                <a:sym typeface="Verdana"/>
              </a:rPr>
              <a:t>Validates fiour concept:  Prototfiping helps fiou  validate fiour business  idea and demonstrate its  potential to investors.</a:t>
            </a:r>
            <a:endParaRPr sz="900">
              <a:latin typeface="Verdana"/>
              <a:ea typeface="Verdana"/>
              <a:cs typeface="Verdana"/>
              <a:sym typeface="Verdana"/>
            </a:endParaRPr>
          </a:p>
          <a:p>
            <a:pPr indent="0" lvl="0" marL="254000" marR="266700" rtl="0" algn="l">
              <a:lnSpc>
                <a:spcPct val="128498"/>
              </a:lnSpc>
              <a:spcBef>
                <a:spcPts val="0"/>
              </a:spcBef>
              <a:spcAft>
                <a:spcPts val="0"/>
              </a:spcAft>
              <a:buNone/>
            </a:pPr>
            <a:r>
              <a:rPr lang="zh-CN" sz="900">
                <a:latin typeface="Verdana"/>
                <a:ea typeface="Verdana"/>
                <a:cs typeface="Verdana"/>
                <a:sym typeface="Verdana"/>
              </a:rPr>
              <a:t>Reduces risks: Bfi  identiffiing flaws and  opportunities earlfi on,  prototfiping reduces the  risks associated with  development and  investment.</a:t>
            </a:r>
            <a:endParaRPr sz="900">
              <a:latin typeface="Verdana"/>
              <a:ea typeface="Verdana"/>
              <a:cs typeface="Verdana"/>
              <a:sym typeface="Verdana"/>
            </a:endParaRPr>
          </a:p>
          <a:p>
            <a:pPr indent="0" lvl="0" marL="254000" marR="0" rtl="0" algn="l">
              <a:lnSpc>
                <a:spcPct val="100000"/>
              </a:lnSpc>
              <a:spcBef>
                <a:spcPts val="300"/>
              </a:spcBef>
              <a:spcAft>
                <a:spcPts val="0"/>
              </a:spcAft>
              <a:buNone/>
            </a:pPr>
            <a:r>
              <a:rPr lang="zh-CN" sz="900">
                <a:latin typeface="Verdana"/>
                <a:ea typeface="Verdana"/>
                <a:cs typeface="Verdana"/>
                <a:sym typeface="Verdana"/>
              </a:rPr>
              <a:t>Enhances communication:</a:t>
            </a:r>
            <a:endParaRPr sz="900">
              <a:latin typeface="Verdana"/>
              <a:ea typeface="Verdana"/>
              <a:cs typeface="Verdana"/>
              <a:sym typeface="Verdana"/>
            </a:endParaRPr>
          </a:p>
        </p:txBody>
      </p:sp>
      <p:sp>
        <p:nvSpPr>
          <p:cNvPr id="3919" name="Google Shape;3919;p593"/>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lang="zh-CN" sz="4000"/>
              <a:t>Understanding Prototyping</a:t>
            </a:r>
            <a:endParaRPr sz="4000"/>
          </a:p>
        </p:txBody>
      </p:sp>
      <p:sp>
        <p:nvSpPr>
          <p:cNvPr id="3920" name="Google Shape;3920;p593"/>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None/>
            </a:pPr>
            <a:r>
              <a:rPr lang="zh-CN" sz="1600">
                <a:latin typeface="Verdana"/>
                <a:ea typeface="Verdana"/>
                <a:cs typeface="Verdana"/>
                <a:sym typeface="Verdana"/>
              </a:rPr>
              <a:t>W H A T	I T	I S</a:t>
            </a:r>
            <a:endParaRPr sz="1600">
              <a:latin typeface="Verdana"/>
              <a:ea typeface="Verdana"/>
              <a:cs typeface="Verdana"/>
              <a:sym typeface="Verdana"/>
            </a:endParaRPr>
          </a:p>
          <a:p>
            <a:pPr indent="0" lvl="0" marL="139700" marR="127000" rtl="0" algn="l">
              <a:lnSpc>
                <a:spcPct val="128498"/>
              </a:lnSpc>
              <a:spcBef>
                <a:spcPts val="1000"/>
              </a:spcBef>
              <a:spcAft>
                <a:spcPts val="0"/>
              </a:spcAft>
              <a:buNone/>
            </a:pPr>
            <a:r>
              <a:rPr lang="zh-CN" sz="900">
                <a:latin typeface="Verdana"/>
                <a:ea typeface="Verdana"/>
                <a:cs typeface="Verdana"/>
                <a:sym typeface="Verdana"/>
              </a:rPr>
              <a:t>Prototfiping is the  process of creating a  preliminarfi model or  version of a product or  service to test its  feasibilitfi, functionalitfi,  and user experience.</a:t>
            </a:r>
            <a:endParaRPr sz="900">
              <a:latin typeface="Verdana"/>
              <a:ea typeface="Verdana"/>
              <a:cs typeface="Verdana"/>
              <a:sym typeface="Verdana"/>
            </a:endParaRPr>
          </a:p>
          <a:p>
            <a:pPr indent="0" lvl="0" marL="139700" marR="0" rtl="0" algn="l">
              <a:lnSpc>
                <a:spcPct val="128498"/>
              </a:lnSpc>
              <a:spcBef>
                <a:spcPts val="0"/>
              </a:spcBef>
              <a:spcAft>
                <a:spcPts val="0"/>
              </a:spcAft>
              <a:buNone/>
            </a:pPr>
            <a:r>
              <a:rPr lang="zh-CN" sz="900">
                <a:latin typeface="Verdana"/>
                <a:ea typeface="Verdana"/>
                <a:cs typeface="Verdana"/>
                <a:sym typeface="Verdana"/>
              </a:rPr>
              <a:t>It allows fiou to visualize  concepts, gather  feedback, and refine fiour  idea before investing  significant resources into  full-scale development.</a:t>
            </a:r>
            <a:endParaRPr sz="900">
              <a:latin typeface="Verdana"/>
              <a:ea typeface="Verdana"/>
              <a:cs typeface="Verdana"/>
              <a:sym typeface="Verdana"/>
            </a:endParaRPr>
          </a:p>
        </p:txBody>
      </p:sp>
      <p:sp>
        <p:nvSpPr>
          <p:cNvPr id="3921" name="Google Shape;3921;p593"/>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None/>
            </a:pPr>
            <a:r>
              <a:rPr lang="zh-CN" sz="1600">
                <a:latin typeface="Verdana"/>
                <a:ea typeface="Verdana"/>
                <a:cs typeface="Verdana"/>
                <a:sym typeface="Verdana"/>
              </a:rPr>
              <a:t>T Y P E S</a:t>
            </a:r>
            <a:endParaRPr sz="1600">
              <a:latin typeface="Verdana"/>
              <a:ea typeface="Verdana"/>
              <a:cs typeface="Verdana"/>
              <a:sym typeface="Verdana"/>
            </a:endParaRPr>
          </a:p>
          <a:p>
            <a:pPr indent="-95250" lvl="0" marL="139700" marR="292100" rtl="0" algn="l">
              <a:lnSpc>
                <a:spcPct val="128699"/>
              </a:lnSpc>
              <a:spcBef>
                <a:spcPts val="300"/>
              </a:spcBef>
              <a:spcAft>
                <a:spcPts val="0"/>
              </a:spcAft>
              <a:buSzPts val="900"/>
              <a:buFont typeface="Verdana"/>
              <a:buAutoNum type="arabicPeriod"/>
            </a:pPr>
            <a:r>
              <a:rPr lang="zh-CN" sz="900">
                <a:latin typeface="Verdana"/>
                <a:ea typeface="Verdana"/>
                <a:cs typeface="Verdana"/>
                <a:sym typeface="Verdana"/>
              </a:rPr>
              <a:t>Paper Prototfipes: Low-fidelitfi  sketches or mock-ups used to  visualize the basic lafiout and  functionalitfi of a product or  service.</a:t>
            </a:r>
            <a:endParaRPr sz="900">
              <a:latin typeface="Verdana"/>
              <a:ea typeface="Verdana"/>
              <a:cs typeface="Verdana"/>
              <a:sym typeface="Verdana"/>
            </a:endParaRPr>
          </a:p>
          <a:p>
            <a:pPr indent="-133350" lvl="0" marL="139700" marR="0" rtl="0" algn="l">
              <a:lnSpc>
                <a:spcPct val="128699"/>
              </a:lnSpc>
              <a:spcBef>
                <a:spcPts val="0"/>
              </a:spcBef>
              <a:spcAft>
                <a:spcPts val="0"/>
              </a:spcAft>
              <a:buSzPts val="900"/>
              <a:buFont typeface="Verdana"/>
              <a:buAutoNum type="arabicPeriod"/>
            </a:pPr>
            <a:r>
              <a:rPr lang="zh-CN" sz="900">
                <a:latin typeface="Verdana"/>
                <a:ea typeface="Verdana"/>
                <a:cs typeface="Verdana"/>
                <a:sym typeface="Verdana"/>
              </a:rPr>
              <a:t>Digital Prototfipes: Interactive  simulations or wireframes created  using prototfiping tools to  demonstrate user interactions and  workflows.</a:t>
            </a:r>
            <a:endParaRPr sz="900">
              <a:latin typeface="Verdana"/>
              <a:ea typeface="Verdana"/>
              <a:cs typeface="Verdana"/>
              <a:sym typeface="Verdana"/>
            </a:endParaRPr>
          </a:p>
          <a:p>
            <a:pPr indent="-120650" lvl="0" marL="139700" marR="88900" rtl="0" algn="l">
              <a:lnSpc>
                <a:spcPct val="128699"/>
              </a:lnSpc>
              <a:spcBef>
                <a:spcPts val="0"/>
              </a:spcBef>
              <a:spcAft>
                <a:spcPts val="0"/>
              </a:spcAft>
              <a:buSzPts val="900"/>
              <a:buFont typeface="Verdana"/>
              <a:buAutoNum type="arabicPeriod"/>
            </a:pPr>
            <a:r>
              <a:rPr lang="zh-CN" sz="900">
                <a:latin typeface="Verdana"/>
                <a:ea typeface="Verdana"/>
                <a:cs typeface="Verdana"/>
                <a:sym typeface="Verdana"/>
              </a:rPr>
              <a:t>Functional Prototfipes: Partial or  fullfi functional versions of a  product or service that mimic its  core features and functionalities.</a:t>
            </a:r>
            <a:endParaRPr sz="900">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25" name="Shape 3925"/>
        <p:cNvGrpSpPr/>
        <p:nvPr/>
      </p:nvGrpSpPr>
      <p:grpSpPr>
        <a:xfrm>
          <a:off x="0" y="0"/>
          <a:ext cx="0" cy="0"/>
          <a:chOff x="0" y="0"/>
          <a:chExt cx="0" cy="0"/>
        </a:xfrm>
      </p:grpSpPr>
      <p:grpSp>
        <p:nvGrpSpPr>
          <p:cNvPr id="3926" name="Google Shape;3926;p594"/>
          <p:cNvGrpSpPr/>
          <p:nvPr/>
        </p:nvGrpSpPr>
        <p:grpSpPr>
          <a:xfrm>
            <a:off x="0" y="0"/>
            <a:ext cx="9143998" cy="5143497"/>
            <a:chOff x="0" y="0"/>
            <a:chExt cx="9143998" cy="5143497"/>
          </a:xfrm>
        </p:grpSpPr>
        <p:pic>
          <p:nvPicPr>
            <p:cNvPr id="3927" name="Google Shape;3927;p594"/>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928" name="Google Shape;3928;p594"/>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29" name="Google Shape;3929;p594"/>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930" name="Google Shape;3930;p594"/>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zh-CN" sz="4000">
                <a:solidFill>
                  <a:srgbClr val="FFFFFF"/>
                </a:solidFill>
                <a:latin typeface="Arial"/>
                <a:ea typeface="Arial"/>
                <a:cs typeface="Arial"/>
                <a:sym typeface="Arial"/>
              </a:rPr>
              <a:t>The key to  supercharged e-  commerce profits</a:t>
            </a:r>
            <a:endParaRPr sz="4000">
              <a:latin typeface="Arial"/>
              <a:ea typeface="Arial"/>
              <a:cs typeface="Arial"/>
              <a:sym typeface="Arial"/>
            </a:endParaRPr>
          </a:p>
        </p:txBody>
      </p:sp>
      <p:grpSp>
        <p:nvGrpSpPr>
          <p:cNvPr id="3931" name="Google Shape;3931;p594"/>
          <p:cNvGrpSpPr/>
          <p:nvPr/>
        </p:nvGrpSpPr>
        <p:grpSpPr>
          <a:xfrm>
            <a:off x="298704" y="4399788"/>
            <a:ext cx="254508" cy="554736"/>
            <a:chOff x="298704" y="4399788"/>
            <a:chExt cx="254508" cy="554736"/>
          </a:xfrm>
        </p:grpSpPr>
        <p:pic>
          <p:nvPicPr>
            <p:cNvPr id="3932" name="Google Shape;3932;p594"/>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933" name="Google Shape;3933;p594"/>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934" name="Google Shape;3934;p594"/>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None/>
            </a:pPr>
            <a:r>
              <a:rPr b="1" lang="zh-CN" sz="3200">
                <a:solidFill>
                  <a:srgbClr val="1AACCF"/>
                </a:solidFill>
                <a:latin typeface="Arial"/>
                <a:ea typeface="Arial"/>
                <a:cs typeface="Arial"/>
                <a:sym typeface="Arial"/>
              </a:rPr>
              <a:t>Lucia Dello</a:t>
            </a:r>
            <a:endParaRPr sz="3200">
              <a:latin typeface="Arial"/>
              <a:ea typeface="Arial"/>
              <a:cs typeface="Arial"/>
              <a:sym typeface="Arial"/>
            </a:endParaRPr>
          </a:p>
          <a:p>
            <a:pPr indent="0" lvl="0" marL="12700" marR="1823085" rtl="0" algn="l">
              <a:lnSpc>
                <a:spcPct val="148100"/>
              </a:lnSpc>
              <a:spcBef>
                <a:spcPts val="1870"/>
              </a:spcBef>
              <a:spcAft>
                <a:spcPts val="0"/>
              </a:spcAft>
              <a:buNone/>
            </a:pPr>
            <a:r>
              <a:rPr lang="zh-CN" sz="1400">
                <a:solidFill>
                  <a:srgbClr val="FFFFFF"/>
                </a:solidFill>
                <a:latin typeface="Arial"/>
                <a:ea typeface="Arial"/>
                <a:cs typeface="Arial"/>
                <a:sym typeface="Arial"/>
              </a:rPr>
              <a:t>https://</a:t>
            </a:r>
            <a:r>
              <a:rPr lang="zh-CN" sz="1400" u="sng">
                <a:solidFill>
                  <a:schemeClr val="hlink"/>
                </a:solidFill>
                <a:latin typeface="Arial"/>
                <a:ea typeface="Arial"/>
                <a:cs typeface="Arial"/>
                <a:sym typeface="Arial"/>
                <a:hlinkClick r:id="rId7"/>
              </a:rPr>
              <a:t>www.linkedin.com/in/luciadello/ </a:t>
            </a:r>
            <a:r>
              <a:rPr lang="zh-CN" sz="1400">
                <a:solidFill>
                  <a:srgbClr val="FFFFFF"/>
                </a:solidFill>
                <a:latin typeface="Arial"/>
                <a:ea typeface="Arial"/>
                <a:cs typeface="Arial"/>
                <a:sym typeface="Arial"/>
              </a:rPr>
              <a:t> Speakerdeck.com/luciadello</a:t>
            </a:r>
            <a:endParaRPr sz="14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8" name="Shape 3938"/>
        <p:cNvGrpSpPr/>
        <p:nvPr/>
      </p:nvGrpSpPr>
      <p:grpSpPr>
        <a:xfrm>
          <a:off x="0" y="0"/>
          <a:ext cx="0" cy="0"/>
          <a:chOff x="0" y="0"/>
          <a:chExt cx="0" cy="0"/>
        </a:xfrm>
      </p:grpSpPr>
      <p:sp>
        <p:nvSpPr>
          <p:cNvPr id="3939" name="Google Shape;3939;p595"/>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None/>
            </a:pPr>
            <a:r>
              <a:rPr lang="zh-CN" sz="4000">
                <a:latin typeface="Arial"/>
                <a:ea typeface="Arial"/>
                <a:cs typeface="Arial"/>
                <a:sym typeface="Arial"/>
              </a:rPr>
              <a:t>Win  client</a:t>
            </a:r>
            <a:endParaRPr sz="4000">
              <a:latin typeface="Arial"/>
              <a:ea typeface="Arial"/>
              <a:cs typeface="Arial"/>
              <a:sym typeface="Arial"/>
            </a:endParaRPr>
          </a:p>
        </p:txBody>
      </p:sp>
      <p:sp>
        <p:nvSpPr>
          <p:cNvPr id="3940" name="Google Shape;3940;p595"/>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None/>
            </a:pPr>
            <a:r>
              <a:rPr lang="zh-CN" sz="4000">
                <a:latin typeface="Arial"/>
                <a:ea typeface="Arial"/>
                <a:cs typeface="Arial"/>
                <a:sym typeface="Arial"/>
              </a:rPr>
              <a:t>Campaign:  brief, plan,  run, results</a:t>
            </a:r>
            <a:endParaRPr sz="4000">
              <a:latin typeface="Arial"/>
              <a:ea typeface="Arial"/>
              <a:cs typeface="Arial"/>
              <a:sym typeface="Arial"/>
            </a:endParaRPr>
          </a:p>
        </p:txBody>
      </p:sp>
      <p:sp>
        <p:nvSpPr>
          <p:cNvPr id="3941" name="Google Shape;3941;p595"/>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None/>
            </a:pPr>
            <a:r>
              <a:rPr lang="zh-CN" sz="4000">
                <a:latin typeface="Arial"/>
                <a:ea typeface="Arial"/>
                <a:cs typeface="Arial"/>
                <a:sym typeface="Arial"/>
              </a:rPr>
              <a:t>Make  money</a:t>
            </a:r>
            <a:endParaRPr sz="4000">
              <a:latin typeface="Arial"/>
              <a:ea typeface="Arial"/>
              <a:cs typeface="Arial"/>
              <a:sym typeface="Arial"/>
            </a:endParaRPr>
          </a:p>
        </p:txBody>
      </p:sp>
      <p:sp>
        <p:nvSpPr>
          <p:cNvPr id="3942" name="Google Shape;3942;p595"/>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None/>
            </a:pPr>
            <a:r>
              <a:rPr lang="zh-CN" sz="2800">
                <a:latin typeface="Arial"/>
                <a:ea typeface="Arial"/>
                <a:cs typeface="Arial"/>
                <a:sym typeface="Arial"/>
              </a:rPr>
              <a:t>Incomplete  picture</a:t>
            </a:r>
            <a:endParaRPr sz="2800">
              <a:latin typeface="Arial"/>
              <a:ea typeface="Arial"/>
              <a:cs typeface="Arial"/>
              <a:sym typeface="Arial"/>
            </a:endParaRPr>
          </a:p>
        </p:txBody>
      </p:sp>
      <p:sp>
        <p:nvSpPr>
          <p:cNvPr id="3943" name="Google Shape;3943;p595"/>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None/>
            </a:pPr>
            <a:r>
              <a:rPr lang="zh-CN" sz="2800">
                <a:latin typeface="Arial"/>
                <a:ea typeface="Arial"/>
                <a:cs typeface="Arial"/>
                <a:sym typeface="Arial"/>
              </a:rPr>
              <a:t>Unpaid  invoice, lose  client</a:t>
            </a:r>
            <a:endParaRPr sz="2800">
              <a:latin typeface="Arial"/>
              <a:ea typeface="Arial"/>
              <a:cs typeface="Arial"/>
              <a:sym typeface="Arial"/>
            </a:endParaRPr>
          </a:p>
        </p:txBody>
      </p:sp>
      <p:sp>
        <p:nvSpPr>
          <p:cNvPr id="3944" name="Google Shape;3944;p595"/>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None/>
            </a:pPr>
            <a:r>
              <a:rPr lang="zh-CN" sz="2800">
                <a:latin typeface="Arial"/>
                <a:ea typeface="Arial"/>
                <a:cs typeface="Arial"/>
                <a:sym typeface="Arial"/>
              </a:rPr>
              <a:t>Complete  picture</a:t>
            </a:r>
            <a:endParaRPr sz="2800">
              <a:latin typeface="Arial"/>
              <a:ea typeface="Arial"/>
              <a:cs typeface="Arial"/>
              <a:sym typeface="Arial"/>
            </a:endParaRPr>
          </a:p>
        </p:txBody>
      </p:sp>
      <p:sp>
        <p:nvSpPr>
          <p:cNvPr id="3945" name="Google Shape;3945;p595"/>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None/>
            </a:pPr>
            <a:r>
              <a:rPr lang="zh-CN" sz="2800"/>
              <a:t>Invoice is  paid, client  retained</a:t>
            </a:r>
            <a:endParaRPr sz="2800"/>
          </a:p>
        </p:txBody>
      </p:sp>
      <p:sp>
        <p:nvSpPr>
          <p:cNvPr id="3946" name="Google Shape;3946;p595"/>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47" name="Google Shape;3947;p595"/>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48" name="Google Shape;3948;p595"/>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49" name="Google Shape;3949;p595"/>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50" name="Google Shape;3950;p595"/>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51" name="Google Shape;3951;p595"/>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pic>
        <p:nvPicPr>
          <p:cNvPr id="3593" name="Google Shape;3593;p560"/>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94" name="Google Shape;3594;p560"/>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None/>
            </a:pPr>
            <a:r>
              <a:rPr lang="zh-CN"/>
              <a:t>Background: Problem</a:t>
            </a:r>
            <a:endParaRPr/>
          </a:p>
        </p:txBody>
      </p:sp>
      <p:sp>
        <p:nvSpPr>
          <p:cNvPr id="3595" name="Google Shape;3595;p560"/>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rtl="0" algn="l">
              <a:lnSpc>
                <a:spcPct val="95600"/>
              </a:lnSpc>
              <a:spcBef>
                <a:spcPts val="0"/>
              </a:spcBef>
              <a:spcAft>
                <a:spcPts val="0"/>
              </a:spcAft>
              <a:buNone/>
            </a:pPr>
            <a:r>
              <a:rPr lang="zh-CN" sz="900">
                <a:solidFill>
                  <a:srgbClr val="003CA5"/>
                </a:solidFill>
                <a:latin typeface="Arial"/>
                <a:ea typeface="Arial"/>
                <a:cs typeface="Arial"/>
                <a:sym typeface="Arial"/>
              </a:rPr>
              <a:t>Date (xx/xx/xxxx)	Department Name	Page Number</a:t>
            </a:r>
            <a:endParaRPr sz="900">
              <a:latin typeface="Arial"/>
              <a:ea typeface="Arial"/>
              <a:cs typeface="Arial"/>
              <a:sym typeface="Arial"/>
            </a:endParaRPr>
          </a:p>
        </p:txBody>
      </p:sp>
      <p:sp>
        <p:nvSpPr>
          <p:cNvPr id="3596" name="Google Shape;3596;p560"/>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None/>
            </a:pPr>
            <a:r>
              <a:rPr lang="zh-CN"/>
              <a:t>May 22, 2019</a:t>
            </a:r>
            <a:endParaRPr/>
          </a:p>
        </p:txBody>
      </p:sp>
      <p:sp>
        <p:nvSpPr>
          <p:cNvPr id="3597" name="Google Shape;3597;p560"/>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None/>
            </a:pPr>
            <a:r>
              <a:rPr lang="zh-CN"/>
              <a:t>Seattle Department of Transportation</a:t>
            </a:r>
            <a:endParaRPr/>
          </a:p>
        </p:txBody>
      </p:sp>
      <p:sp>
        <p:nvSpPr>
          <p:cNvPr id="3598" name="Google Shape;3598;p560"/>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599" name="Google Shape;3599;p560"/>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Block the box and transit lane violations have 	a negative impact on mobility, safety, and 	emergency response</a:t>
            </a:r>
            <a:endParaRPr sz="2000">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SDOT field observation at just one location 	(4</a:t>
            </a:r>
            <a:r>
              <a:rPr baseline="30000" lang="zh-CN" sz="2000">
                <a:solidFill>
                  <a:srgbClr val="001E51"/>
                </a:solidFill>
                <a:latin typeface="Arial"/>
                <a:ea typeface="Arial"/>
                <a:cs typeface="Arial"/>
                <a:sym typeface="Arial"/>
              </a:rPr>
              <a:t>th </a:t>
            </a:r>
            <a:r>
              <a:rPr lang="zh-CN" sz="2000">
                <a:solidFill>
                  <a:srgbClr val="001E51"/>
                </a:solidFill>
                <a:latin typeface="Arial"/>
                <a:ea typeface="Arial"/>
                <a:cs typeface="Arial"/>
                <a:sym typeface="Arial"/>
              </a:rPr>
              <a:t>and Battery) in January 2018 showed:</a:t>
            </a:r>
            <a:endParaRPr sz="2000">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lang="zh-CN" sz="1700">
                <a:solidFill>
                  <a:srgbClr val="001E51"/>
                </a:solidFill>
                <a:latin typeface="Arial"/>
                <a:ea typeface="Arial"/>
                <a:cs typeface="Arial"/>
                <a:sym typeface="Arial"/>
              </a:rPr>
              <a:t>Block the Box: average of 6 violations per day, high of 53</a:t>
            </a:r>
            <a:endParaRPr sz="1700">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lang="zh-CN" sz="1700">
                <a:solidFill>
                  <a:srgbClr val="001E51"/>
                </a:solidFill>
                <a:latin typeface="Arial"/>
                <a:ea typeface="Arial"/>
                <a:cs typeface="Arial"/>
                <a:sym typeface="Arial"/>
              </a:rPr>
              <a:t>Transit Lane: average of 361 violations per day, high of 418</a:t>
            </a:r>
            <a:endParaRPr sz="1700">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lang="zh-CN" sz="2000">
                <a:solidFill>
                  <a:srgbClr val="001E51"/>
                </a:solidFill>
                <a:latin typeface="Arial"/>
                <a:ea typeface="Arial"/>
                <a:cs typeface="Arial"/>
                <a:sym typeface="Arial"/>
              </a:rPr>
              <a:t>Manual UPO enforcement is resource 	intensive and often further obstructs traffic</a:t>
            </a:r>
            <a:endParaRPr sz="2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5" name="Shape 3955"/>
        <p:cNvGrpSpPr/>
        <p:nvPr/>
      </p:nvGrpSpPr>
      <p:grpSpPr>
        <a:xfrm>
          <a:off x="0" y="0"/>
          <a:ext cx="0" cy="0"/>
          <a:chOff x="0" y="0"/>
          <a:chExt cx="0" cy="0"/>
        </a:xfrm>
      </p:grpSpPr>
      <p:grpSp>
        <p:nvGrpSpPr>
          <p:cNvPr id="3956" name="Google Shape;3956;p596"/>
          <p:cNvGrpSpPr/>
          <p:nvPr/>
        </p:nvGrpSpPr>
        <p:grpSpPr>
          <a:xfrm>
            <a:off x="4182" y="140200"/>
            <a:ext cx="9135620" cy="5143627"/>
            <a:chOff x="6095" y="0"/>
            <a:chExt cx="9135620" cy="5143627"/>
          </a:xfrm>
        </p:grpSpPr>
        <p:pic>
          <p:nvPicPr>
            <p:cNvPr id="3957" name="Google Shape;3957;p596"/>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58" name="Google Shape;3958;p596"/>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59" name="Google Shape;3959;p596"/>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60" name="Google Shape;3960;p596"/>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61" name="Google Shape;3961;p596"/>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62" name="Google Shape;3962;p596"/>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63" name="Google Shape;3963;p596"/>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64" name="Google Shape;3964;p596"/>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65" name="Google Shape;3965;p596"/>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66" name="Google Shape;3966;p596"/>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67" name="Google Shape;3967;p596"/>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68" name="Google Shape;3968;p596"/>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69" name="Google Shape;3969;p596"/>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70" name="Google Shape;3970;p596"/>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zh-CN" sz="1800">
                <a:latin typeface="Arial"/>
                <a:ea typeface="Arial"/>
                <a:cs typeface="Arial"/>
                <a:sym typeface="Arial"/>
              </a:rPr>
              <a:t>Credit  risk  analyst</a:t>
            </a:r>
            <a:endParaRPr sz="1800">
              <a:latin typeface="Arial"/>
              <a:ea typeface="Arial"/>
              <a:cs typeface="Arial"/>
              <a:sym typeface="Arial"/>
            </a:endParaRPr>
          </a:p>
        </p:txBody>
      </p:sp>
      <p:sp>
        <p:nvSpPr>
          <p:cNvPr id="3971" name="Google Shape;3971;p596"/>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zh-CN" sz="1800">
                <a:latin typeface="Arial"/>
                <a:ea typeface="Arial"/>
                <a:cs typeface="Arial"/>
                <a:sym typeface="Arial"/>
              </a:rPr>
              <a:t>Marketing</a:t>
            </a:r>
            <a:endParaRPr sz="1800">
              <a:latin typeface="Arial"/>
              <a:ea typeface="Arial"/>
              <a:cs typeface="Arial"/>
              <a:sym typeface="Arial"/>
            </a:endParaRPr>
          </a:p>
          <a:p>
            <a:pPr indent="0" lvl="0" marL="12700" marR="0" rtl="0" algn="l">
              <a:lnSpc>
                <a:spcPct val="100000"/>
              </a:lnSpc>
              <a:spcBef>
                <a:spcPts val="0"/>
              </a:spcBef>
              <a:spcAft>
                <a:spcPts val="0"/>
              </a:spcAft>
              <a:buNone/>
            </a:pPr>
            <a:r>
              <a:rPr lang="zh-CN" sz="1800">
                <a:latin typeface="Arial"/>
                <a:ea typeface="Arial"/>
                <a:cs typeface="Arial"/>
                <a:sym typeface="Arial"/>
              </a:rPr>
              <a:t>analyst</a:t>
            </a:r>
            <a:endParaRPr sz="1800">
              <a:latin typeface="Arial"/>
              <a:ea typeface="Arial"/>
              <a:cs typeface="Arial"/>
              <a:sym typeface="Arial"/>
            </a:endParaRPr>
          </a:p>
        </p:txBody>
      </p:sp>
      <p:sp>
        <p:nvSpPr>
          <p:cNvPr id="3972" name="Google Shape;3972;p596"/>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zh-CN" sz="1800">
                <a:latin typeface="Arial"/>
                <a:ea typeface="Arial"/>
                <a:cs typeface="Arial"/>
                <a:sym typeface="Arial"/>
              </a:rPr>
              <a:t>Portfolio  analyst</a:t>
            </a:r>
            <a:endParaRPr sz="1800">
              <a:latin typeface="Arial"/>
              <a:ea typeface="Arial"/>
              <a:cs typeface="Arial"/>
              <a:sym typeface="Arial"/>
            </a:endParaRPr>
          </a:p>
        </p:txBody>
      </p:sp>
      <p:sp>
        <p:nvSpPr>
          <p:cNvPr id="3973" name="Google Shape;3973;p596"/>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74" name="Google Shape;3974;p596"/>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zh-CN" sz="1800">
                <a:latin typeface="Arial"/>
                <a:ea typeface="Arial"/>
                <a:cs typeface="Arial"/>
                <a:sym typeface="Arial"/>
              </a:rPr>
              <a:t>Debt</a:t>
            </a:r>
            <a:endParaRPr sz="1800">
              <a:latin typeface="Arial"/>
              <a:ea typeface="Arial"/>
              <a:cs typeface="Arial"/>
              <a:sym typeface="Arial"/>
            </a:endParaRPr>
          </a:p>
          <a:p>
            <a:pPr indent="0" lvl="0" marL="12700" marR="0" rtl="0" algn="l">
              <a:lnSpc>
                <a:spcPct val="100000"/>
              </a:lnSpc>
              <a:spcBef>
                <a:spcPts val="5"/>
              </a:spcBef>
              <a:spcAft>
                <a:spcPts val="0"/>
              </a:spcAft>
              <a:buNone/>
            </a:pPr>
            <a:r>
              <a:rPr lang="zh-CN" sz="1800">
                <a:latin typeface="Arial"/>
                <a:ea typeface="Arial"/>
                <a:cs typeface="Arial"/>
                <a:sym typeface="Arial"/>
              </a:rPr>
              <a:t>analyst</a:t>
            </a:r>
            <a:endParaRPr sz="18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8" name="Shape 3978"/>
        <p:cNvGrpSpPr/>
        <p:nvPr/>
      </p:nvGrpSpPr>
      <p:grpSpPr>
        <a:xfrm>
          <a:off x="0" y="0"/>
          <a:ext cx="0" cy="0"/>
          <a:chOff x="0" y="0"/>
          <a:chExt cx="0" cy="0"/>
        </a:xfrm>
      </p:grpSpPr>
      <p:sp>
        <p:nvSpPr>
          <p:cNvPr id="3979" name="Google Shape;3979;p597"/>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3980" name="Google Shape;3980;p597"/>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#brightonseo</a:t>
            </a:r>
            <a:endParaRPr sz="2800">
              <a:latin typeface="Arial"/>
              <a:ea typeface="Arial"/>
              <a:cs typeface="Arial"/>
              <a:sym typeface="Arial"/>
            </a:endParaRPr>
          </a:p>
        </p:txBody>
      </p:sp>
      <p:pic>
        <p:nvPicPr>
          <p:cNvPr id="3981" name="Google Shape;3981;p597"/>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82" name="Google Shape;3982;p597"/>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Lucia Dello</a:t>
            </a:r>
            <a:endParaRPr sz="2800">
              <a:latin typeface="Arial"/>
              <a:ea typeface="Arial"/>
              <a:cs typeface="Arial"/>
              <a:sym typeface="Arial"/>
            </a:endParaRPr>
          </a:p>
        </p:txBody>
      </p:sp>
      <p:pic>
        <p:nvPicPr>
          <p:cNvPr id="3983" name="Google Shape;3983;p597"/>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84" name="Google Shape;3984;p597"/>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8" name="Shape 3988"/>
        <p:cNvGrpSpPr/>
        <p:nvPr/>
      </p:nvGrpSpPr>
      <p:grpSpPr>
        <a:xfrm>
          <a:off x="0" y="0"/>
          <a:ext cx="0" cy="0"/>
          <a:chOff x="0" y="0"/>
          <a:chExt cx="0" cy="0"/>
        </a:xfrm>
      </p:grpSpPr>
      <p:sp>
        <p:nvSpPr>
          <p:cNvPr id="3989" name="Google Shape;3989;p598"/>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None/>
            </a:pPr>
            <a:r>
              <a:rPr lang="zh-CN" sz="4800">
                <a:latin typeface="Arial"/>
                <a:ea typeface="Arial"/>
                <a:cs typeface="Arial"/>
                <a:sym typeface="Arial"/>
              </a:rPr>
              <a:t>Sales</a:t>
            </a:r>
            <a:endParaRPr sz="4800">
              <a:latin typeface="Arial"/>
              <a:ea typeface="Arial"/>
              <a:cs typeface="Arial"/>
              <a:sym typeface="Arial"/>
            </a:endParaRPr>
          </a:p>
        </p:txBody>
      </p:sp>
      <p:sp>
        <p:nvSpPr>
          <p:cNvPr id="3990" name="Google Shape;3990;p598"/>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None/>
            </a:pPr>
            <a:r>
              <a:rPr lang="zh-CN" sz="4400">
                <a:latin typeface="Arial"/>
                <a:ea typeface="Arial"/>
                <a:cs typeface="Arial"/>
                <a:sym typeface="Arial"/>
              </a:rPr>
              <a:t>Stock Estimate</a:t>
            </a:r>
            <a:endParaRPr sz="4400">
              <a:latin typeface="Arial"/>
              <a:ea typeface="Arial"/>
              <a:cs typeface="Arial"/>
              <a:sym typeface="Arial"/>
            </a:endParaRPr>
          </a:p>
        </p:txBody>
      </p:sp>
      <p:sp>
        <p:nvSpPr>
          <p:cNvPr id="3991" name="Google Shape;3991;p598"/>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None/>
            </a:pPr>
            <a:r>
              <a:rPr lang="zh-CN" sz="4800">
                <a:latin typeface="Arial"/>
                <a:ea typeface="Arial"/>
                <a:cs typeface="Arial"/>
                <a:sym typeface="Arial"/>
              </a:rPr>
              <a:t>Refunds</a:t>
            </a:r>
            <a:endParaRPr sz="4800">
              <a:latin typeface="Arial"/>
              <a:ea typeface="Arial"/>
              <a:cs typeface="Arial"/>
              <a:sym typeface="Arial"/>
            </a:endParaRPr>
          </a:p>
        </p:txBody>
      </p:sp>
      <p:sp>
        <p:nvSpPr>
          <p:cNvPr id="3992" name="Google Shape;3992;p598"/>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None/>
            </a:pPr>
            <a:r>
              <a:rPr lang="zh-CN" sz="4800">
                <a:latin typeface="Arial"/>
                <a:ea typeface="Arial"/>
                <a:cs typeface="Arial"/>
                <a:sym typeface="Arial"/>
              </a:rPr>
              <a:t>Stock</a:t>
            </a:r>
            <a:endParaRPr sz="4800">
              <a:latin typeface="Arial"/>
              <a:ea typeface="Arial"/>
              <a:cs typeface="Arial"/>
              <a:sym typeface="Arial"/>
            </a:endParaRPr>
          </a:p>
        </p:txBody>
      </p:sp>
      <p:sp>
        <p:nvSpPr>
          <p:cNvPr id="3993" name="Google Shape;3993;p598"/>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94" name="Google Shape;3994;p598"/>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Basic</a:t>
            </a:r>
            <a:endParaRPr sz="2800">
              <a:latin typeface="Arial"/>
              <a:ea typeface="Arial"/>
              <a:cs typeface="Arial"/>
              <a:sym typeface="Arial"/>
            </a:endParaRPr>
          </a:p>
        </p:txBody>
      </p:sp>
      <p:grpSp>
        <p:nvGrpSpPr>
          <p:cNvPr id="3995" name="Google Shape;3995;p598"/>
          <p:cNvGrpSpPr/>
          <p:nvPr/>
        </p:nvGrpSpPr>
        <p:grpSpPr>
          <a:xfrm>
            <a:off x="298704" y="1379219"/>
            <a:ext cx="864108" cy="3479293"/>
            <a:chOff x="298704" y="1379219"/>
            <a:chExt cx="864108" cy="3479293"/>
          </a:xfrm>
        </p:grpSpPr>
        <p:pic>
          <p:nvPicPr>
            <p:cNvPr id="3996" name="Google Shape;3996;p598"/>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97" name="Google Shape;3997;p598"/>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98" name="Google Shape;3998;p598"/>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99" name="Google Shape;3999;p598"/>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4000" name="Google Shape;4000;p598"/>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01" name="Google Shape;4001;p598"/>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Better</a:t>
            </a:r>
            <a:endParaRPr sz="2800">
              <a:latin typeface="Arial"/>
              <a:ea typeface="Arial"/>
              <a:cs typeface="Arial"/>
              <a:sym typeface="Arial"/>
            </a:endParaRPr>
          </a:p>
        </p:txBody>
      </p:sp>
      <p:grpSp>
        <p:nvGrpSpPr>
          <p:cNvPr id="4002" name="Google Shape;4002;p598"/>
          <p:cNvGrpSpPr/>
          <p:nvPr/>
        </p:nvGrpSpPr>
        <p:grpSpPr>
          <a:xfrm>
            <a:off x="1909572" y="1412747"/>
            <a:ext cx="958596" cy="3422904"/>
            <a:chOff x="1909572" y="1412747"/>
            <a:chExt cx="958596" cy="3422904"/>
          </a:xfrm>
        </p:grpSpPr>
        <p:pic>
          <p:nvPicPr>
            <p:cNvPr id="4003" name="Google Shape;4003;p598"/>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4004" name="Google Shape;4004;p598"/>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4005" name="Google Shape;4005;p598"/>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4006" name="Google Shape;4006;p598"/>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4007" name="Google Shape;4007;p598"/>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08" name="Google Shape;4008;p598"/>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zh-CN" sz="2800">
                <a:latin typeface="Arial"/>
                <a:ea typeface="Arial"/>
                <a:cs typeface="Arial"/>
                <a:sym typeface="Arial"/>
              </a:rPr>
              <a:t>Best</a:t>
            </a:r>
            <a:endParaRPr sz="2800">
              <a:latin typeface="Arial"/>
              <a:ea typeface="Arial"/>
              <a:cs typeface="Arial"/>
              <a:sym typeface="Arial"/>
            </a:endParaRPr>
          </a:p>
        </p:txBody>
      </p:sp>
      <p:grpSp>
        <p:nvGrpSpPr>
          <p:cNvPr id="4009" name="Google Shape;4009;p598"/>
          <p:cNvGrpSpPr/>
          <p:nvPr/>
        </p:nvGrpSpPr>
        <p:grpSpPr>
          <a:xfrm>
            <a:off x="3691128" y="1392936"/>
            <a:ext cx="1039368" cy="3547871"/>
            <a:chOff x="3691128" y="1392936"/>
            <a:chExt cx="1039368" cy="3547871"/>
          </a:xfrm>
        </p:grpSpPr>
        <p:pic>
          <p:nvPicPr>
            <p:cNvPr id="4010" name="Google Shape;4010;p598"/>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4011" name="Google Shape;4011;p598"/>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4012" name="Google Shape;4012;p598"/>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4013" name="Google Shape;4013;p598"/>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4014" name="Google Shape;4014;p598"/>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34%</a:t>
            </a:r>
            <a:endParaRPr sz="1400">
              <a:latin typeface="Arial"/>
              <a:ea typeface="Arial"/>
              <a:cs typeface="Arial"/>
              <a:sym typeface="Arial"/>
            </a:endParaRPr>
          </a:p>
        </p:txBody>
      </p:sp>
      <p:sp>
        <p:nvSpPr>
          <p:cNvPr id="4015" name="Google Shape;4015;p598"/>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29%</a:t>
            </a:r>
            <a:endParaRPr sz="1400">
              <a:latin typeface="Arial"/>
              <a:ea typeface="Arial"/>
              <a:cs typeface="Arial"/>
              <a:sym typeface="Arial"/>
            </a:endParaRPr>
          </a:p>
        </p:txBody>
      </p:sp>
      <p:sp>
        <p:nvSpPr>
          <p:cNvPr id="4016" name="Google Shape;4016;p598"/>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7%</a:t>
            </a:r>
            <a:endParaRPr sz="1400">
              <a:latin typeface="Arial"/>
              <a:ea typeface="Arial"/>
              <a:cs typeface="Arial"/>
              <a:sym typeface="Arial"/>
            </a:endParaRPr>
          </a:p>
        </p:txBody>
      </p:sp>
      <p:sp>
        <p:nvSpPr>
          <p:cNvPr id="4017" name="Google Shape;4017;p598"/>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None/>
            </a:pPr>
            <a:r>
              <a:rPr lang="zh-CN" sz="1400">
                <a:latin typeface="Arial"/>
                <a:ea typeface="Arial"/>
                <a:cs typeface="Arial"/>
                <a:sym typeface="Arial"/>
              </a:rPr>
              <a:t>6%</a:t>
            </a:r>
            <a:endParaRPr sz="1400">
              <a:latin typeface="Arial"/>
              <a:ea typeface="Arial"/>
              <a:cs typeface="Arial"/>
              <a:sym typeface="Arial"/>
            </a:endParaRPr>
          </a:p>
        </p:txBody>
      </p:sp>
      <p:sp>
        <p:nvSpPr>
          <p:cNvPr id="4018" name="Google Shape;4018;p598"/>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None/>
            </a:pPr>
            <a:r>
              <a:rPr lang="zh-CN" sz="1400">
                <a:latin typeface="Arial"/>
                <a:ea typeface="Arial"/>
                <a:cs typeface="Arial"/>
                <a:sym typeface="Arial"/>
              </a:rPr>
              <a:t>4%</a:t>
            </a:r>
            <a:endParaRPr sz="1400">
              <a:latin typeface="Arial"/>
              <a:ea typeface="Arial"/>
              <a:cs typeface="Arial"/>
              <a:sym typeface="Arial"/>
            </a:endParaRPr>
          </a:p>
        </p:txBody>
      </p:sp>
      <p:sp>
        <p:nvSpPr>
          <p:cNvPr id="4019" name="Google Shape;4019;p598"/>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None/>
            </a:pPr>
            <a:r>
              <a:rPr lang="zh-CN" sz="1400">
                <a:latin typeface="Arial"/>
                <a:ea typeface="Arial"/>
                <a:cs typeface="Arial"/>
                <a:sym typeface="Arial"/>
              </a:rPr>
              <a:t>36%</a:t>
            </a:r>
            <a:endParaRPr sz="1400">
              <a:latin typeface="Arial"/>
              <a:ea typeface="Arial"/>
              <a:cs typeface="Arial"/>
              <a:sym typeface="Arial"/>
            </a:endParaRPr>
          </a:p>
        </p:txBody>
      </p:sp>
      <p:grpSp>
        <p:nvGrpSpPr>
          <p:cNvPr id="4020" name="Google Shape;4020;p598"/>
          <p:cNvGrpSpPr/>
          <p:nvPr/>
        </p:nvGrpSpPr>
        <p:grpSpPr>
          <a:xfrm>
            <a:off x="3694176" y="3410711"/>
            <a:ext cx="536448" cy="1267967"/>
            <a:chOff x="3694176" y="3410711"/>
            <a:chExt cx="536448" cy="1267967"/>
          </a:xfrm>
        </p:grpSpPr>
        <p:pic>
          <p:nvPicPr>
            <p:cNvPr id="4021" name="Google Shape;4021;p598"/>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4022" name="Google Shape;4022;p598"/>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4023" name="Google Shape;4023;p598"/>
          <p:cNvGrpSpPr/>
          <p:nvPr/>
        </p:nvGrpSpPr>
        <p:grpSpPr>
          <a:xfrm>
            <a:off x="1908048" y="3372611"/>
            <a:ext cx="548640" cy="1322831"/>
            <a:chOff x="1908048" y="3372611"/>
            <a:chExt cx="548640" cy="1322831"/>
          </a:xfrm>
        </p:grpSpPr>
        <p:pic>
          <p:nvPicPr>
            <p:cNvPr id="4024" name="Google Shape;4024;p598"/>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4025" name="Google Shape;4025;p598"/>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4026" name="Google Shape;4026;p598"/>
          <p:cNvGrpSpPr/>
          <p:nvPr/>
        </p:nvGrpSpPr>
        <p:grpSpPr>
          <a:xfrm>
            <a:off x="292608" y="3305555"/>
            <a:ext cx="544068" cy="1399033"/>
            <a:chOff x="292608" y="3305555"/>
            <a:chExt cx="544068" cy="1399033"/>
          </a:xfrm>
        </p:grpSpPr>
        <p:pic>
          <p:nvPicPr>
            <p:cNvPr id="4027" name="Google Shape;4027;p598"/>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4028" name="Google Shape;4028;p598"/>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4029" name="Google Shape;4029;p598"/>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3" name="Shape 4033"/>
        <p:cNvGrpSpPr/>
        <p:nvPr/>
      </p:nvGrpSpPr>
      <p:grpSpPr>
        <a:xfrm>
          <a:off x="0" y="0"/>
          <a:ext cx="0" cy="0"/>
          <a:chOff x="0" y="0"/>
          <a:chExt cx="0" cy="0"/>
        </a:xfrm>
      </p:grpSpPr>
      <p:pic>
        <p:nvPicPr>
          <p:cNvPr id="4034" name="Google Shape;4034;p599"/>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4035" name="Google Shape;4035;p599"/>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36" name="Google Shape;4036;p599"/>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zh-CN" sz="1400">
                <a:latin typeface="Arial"/>
                <a:ea typeface="Arial"/>
                <a:cs typeface="Arial"/>
                <a:sym typeface="Arial"/>
              </a:rPr>
              <a:t>Tyler Vigen: Spreading Love and Margarine: An examination of the Butter-Splitter Correlation in Maine</a:t>
            </a:r>
            <a:endParaRPr sz="1400">
              <a:latin typeface="Arial"/>
              <a:ea typeface="Arial"/>
              <a:cs typeface="Arial"/>
              <a:sym typeface="Arial"/>
            </a:endParaRPr>
          </a:p>
        </p:txBody>
      </p:sp>
      <p:sp>
        <p:nvSpPr>
          <p:cNvPr id="4037" name="Google Shape;4037;p599"/>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4038" name="Google Shape;4038;p599"/>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2" name="Shape 4042"/>
        <p:cNvGrpSpPr/>
        <p:nvPr/>
      </p:nvGrpSpPr>
      <p:grpSpPr>
        <a:xfrm>
          <a:off x="0" y="0"/>
          <a:ext cx="0" cy="0"/>
          <a:chOff x="0" y="0"/>
          <a:chExt cx="0" cy="0"/>
        </a:xfrm>
      </p:grpSpPr>
      <p:grpSp>
        <p:nvGrpSpPr>
          <p:cNvPr id="4043" name="Google Shape;4043;p600"/>
          <p:cNvGrpSpPr/>
          <p:nvPr/>
        </p:nvGrpSpPr>
        <p:grpSpPr>
          <a:xfrm>
            <a:off x="0" y="0"/>
            <a:ext cx="9144001" cy="5143500"/>
            <a:chOff x="0" y="0"/>
            <a:chExt cx="12192002" cy="6858000"/>
          </a:xfrm>
        </p:grpSpPr>
        <p:pic>
          <p:nvPicPr>
            <p:cNvPr id="4044" name="Google Shape;4044;p600"/>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45" name="Google Shape;4045;p600"/>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46" name="Google Shape;4046;p600"/>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47" name="Google Shape;4047;p600"/>
          <p:cNvSpPr txBox="1"/>
          <p:nvPr/>
        </p:nvSpPr>
        <p:spPr>
          <a:xfrm>
            <a:off x="484708"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None/>
            </a:pPr>
            <a:r>
              <a:rPr b="1" lang="zh-CN" sz="1100">
                <a:latin typeface="Calibri"/>
                <a:ea typeface="Calibri"/>
                <a:cs typeface="Calibri"/>
                <a:sym typeface="Calibri"/>
              </a:rPr>
              <a:t>Scope of Work</a:t>
            </a:r>
            <a:r>
              <a:rPr lang="zh-CN" sz="1100">
                <a:latin typeface="Calibri"/>
                <a:ea typeface="Calibri"/>
                <a:cs typeface="Calibri"/>
                <a:sym typeface="Calibri"/>
              </a:rPr>
              <a:t>: Implementation of advanced electronic systems to  fortify network security, aligning with the ethos of secure smart  systems.</a:t>
            </a:r>
            <a:endParaRPr sz="1100">
              <a:latin typeface="Calibri"/>
              <a:ea typeface="Calibri"/>
              <a:cs typeface="Calibri"/>
              <a:sym typeface="Calibri"/>
            </a:endParaRPr>
          </a:p>
          <a:p>
            <a:pPr indent="0" lvl="0" marL="12700" marR="114300" rtl="0" algn="l">
              <a:lnSpc>
                <a:spcPct val="80000"/>
              </a:lnSpc>
              <a:spcBef>
                <a:spcPts val="800"/>
              </a:spcBef>
              <a:spcAft>
                <a:spcPts val="0"/>
              </a:spcAft>
              <a:buNone/>
            </a:pPr>
            <a:r>
              <a:rPr b="1" lang="zh-CN" sz="1100">
                <a:latin typeface="Calibri"/>
                <a:ea typeface="Calibri"/>
                <a:cs typeface="Calibri"/>
                <a:sym typeface="Calibri"/>
              </a:rPr>
              <a:t>Overview &amp; Objective: </a:t>
            </a:r>
            <a:r>
              <a:rPr lang="zh-CN" sz="1100">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sz="1100">
              <a:latin typeface="Calibri"/>
              <a:ea typeface="Calibri"/>
              <a:cs typeface="Calibri"/>
              <a:sym typeface="Calibri"/>
            </a:endParaRPr>
          </a:p>
          <a:p>
            <a:pPr indent="0" lvl="0" marL="12700" marR="38100" rtl="0" algn="l">
              <a:lnSpc>
                <a:spcPct val="95714"/>
              </a:lnSpc>
              <a:spcBef>
                <a:spcPts val="700"/>
              </a:spcBef>
              <a:spcAft>
                <a:spcPts val="0"/>
              </a:spcAft>
              <a:buNone/>
            </a:pPr>
            <a:r>
              <a:rPr b="1" lang="zh-CN" sz="1100">
                <a:latin typeface="Calibri"/>
                <a:ea typeface="Calibri"/>
                <a:cs typeface="Calibri"/>
                <a:sym typeface="Calibri"/>
              </a:rPr>
              <a:t>My Role &amp; contribution: </a:t>
            </a:r>
            <a:r>
              <a:rPr lang="zh-CN" sz="1100">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sz="1100">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0" lvl="0" marL="0" marR="0" rtl="0" algn="l">
              <a:lnSpc>
                <a:spcPct val="100000"/>
              </a:lnSpc>
              <a:spcBef>
                <a:spcPts val="0"/>
              </a:spcBef>
              <a:spcAft>
                <a:spcPts val="0"/>
              </a:spcAft>
              <a:buNone/>
            </a:pPr>
            <a:r>
              <a:t/>
            </a:r>
            <a:endParaRPr sz="800">
              <a:latin typeface="Calibri"/>
              <a:ea typeface="Calibri"/>
              <a:cs typeface="Calibri"/>
              <a:sym typeface="Calibri"/>
            </a:endParaRPr>
          </a:p>
          <a:p>
            <a:pPr indent="0" lvl="0" marL="12700" marR="0" rtl="0" algn="l">
              <a:lnSpc>
                <a:spcPct val="100000"/>
              </a:lnSpc>
              <a:spcBef>
                <a:spcPts val="0"/>
              </a:spcBef>
              <a:spcAft>
                <a:spcPts val="0"/>
              </a:spcAft>
              <a:buNone/>
            </a:pPr>
            <a:r>
              <a:rPr b="1" lang="zh-CN" sz="1100">
                <a:latin typeface="Calibri"/>
                <a:ea typeface="Calibri"/>
                <a:cs typeface="Calibri"/>
                <a:sym typeface="Calibri"/>
              </a:rPr>
              <a:t>Relevance to SSIs Program:</a:t>
            </a:r>
            <a:endParaRPr sz="1100">
              <a:latin typeface="Calibri"/>
              <a:ea typeface="Calibri"/>
              <a:cs typeface="Calibri"/>
              <a:sym typeface="Calibri"/>
            </a:endParaRPr>
          </a:p>
          <a:p>
            <a:pPr indent="-171450" lvl="0" marL="177800" marR="12700" rtl="0" algn="l">
              <a:lnSpc>
                <a:spcPct val="95714"/>
              </a:lnSpc>
              <a:spcBef>
                <a:spcPts val="700"/>
              </a:spcBef>
              <a:spcAft>
                <a:spcPts val="0"/>
              </a:spcAft>
              <a:buSzPts val="1100"/>
              <a:buFont typeface="Noto Sans Symbols"/>
              <a:buChar char="❑"/>
            </a:pPr>
            <a:r>
              <a:rPr b="1" lang="zh-CN" sz="1100">
                <a:latin typeface="Calibri"/>
                <a:ea typeface="Calibri"/>
                <a:cs typeface="Calibri"/>
                <a:sym typeface="Calibri"/>
              </a:rPr>
              <a:t>Smart System Integration: </a:t>
            </a:r>
            <a:r>
              <a:rPr lang="zh-CN" sz="1100">
                <a:latin typeface="Calibri"/>
                <a:ea typeface="Calibri"/>
                <a:cs typeface="Calibri"/>
                <a:sym typeface="Calibri"/>
              </a:rPr>
              <a:t>My project aligns with the SSIs program  by illustrating the capability to integrate various components,  including sensors and circuits, into a cohesive smart system.</a:t>
            </a:r>
            <a:endParaRPr sz="1100">
              <a:latin typeface="Calibri"/>
              <a:ea typeface="Calibri"/>
              <a:cs typeface="Calibri"/>
              <a:sym typeface="Calibri"/>
            </a:endParaRPr>
          </a:p>
          <a:p>
            <a:pPr indent="-171450" lvl="0" marL="177800" marR="0" rtl="0" algn="l">
              <a:lnSpc>
                <a:spcPct val="80100"/>
              </a:lnSpc>
              <a:spcBef>
                <a:spcPts val="800"/>
              </a:spcBef>
              <a:spcAft>
                <a:spcPts val="0"/>
              </a:spcAft>
              <a:buSzPts val="1100"/>
              <a:buFont typeface="Noto Sans Symbols"/>
              <a:buChar char="❑"/>
            </a:pPr>
            <a:r>
              <a:rPr b="1" lang="zh-CN" sz="1100">
                <a:latin typeface="Calibri"/>
                <a:ea typeface="Calibri"/>
                <a:cs typeface="Calibri"/>
                <a:sym typeface="Calibri"/>
              </a:rPr>
              <a:t>Real-Time Data Processing: </a:t>
            </a:r>
            <a:r>
              <a:rPr lang="zh-CN" sz="1100">
                <a:latin typeface="Calibri"/>
                <a:ea typeface="Calibri"/>
                <a:cs typeface="Calibri"/>
                <a:sym typeface="Calibri"/>
              </a:rPr>
              <a:t>The emphasis on real-time analytics  addresses the program's focus on dynamic and efficient processing  of data in smart systems.</a:t>
            </a:r>
            <a:endParaRPr sz="1100">
              <a:latin typeface="Calibri"/>
              <a:ea typeface="Calibri"/>
              <a:cs typeface="Calibri"/>
              <a:sym typeface="Calibri"/>
            </a:endParaRPr>
          </a:p>
          <a:p>
            <a:pPr indent="-171450" lvl="0" marL="177800" marR="254000" rtl="0" algn="l">
              <a:lnSpc>
                <a:spcPct val="80000"/>
              </a:lnSpc>
              <a:spcBef>
                <a:spcPts val="800"/>
              </a:spcBef>
              <a:spcAft>
                <a:spcPts val="0"/>
              </a:spcAft>
              <a:buSzPts val="1100"/>
              <a:buFont typeface="Noto Sans Symbols"/>
              <a:buChar char="❑"/>
            </a:pPr>
            <a:r>
              <a:rPr b="1" lang="zh-CN" sz="1100">
                <a:latin typeface="Calibri"/>
                <a:ea typeface="Calibri"/>
                <a:cs typeface="Calibri"/>
                <a:sym typeface="Calibri"/>
              </a:rPr>
              <a:t>IoT Expertise: </a:t>
            </a:r>
            <a:r>
              <a:rPr lang="zh-CN" sz="1100">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sz="11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1" name="Shape 4051"/>
        <p:cNvGrpSpPr/>
        <p:nvPr/>
      </p:nvGrpSpPr>
      <p:grpSpPr>
        <a:xfrm>
          <a:off x="0" y="0"/>
          <a:ext cx="0" cy="0"/>
          <a:chOff x="0" y="0"/>
          <a:chExt cx="0" cy="0"/>
        </a:xfrm>
      </p:grpSpPr>
      <p:sp>
        <p:nvSpPr>
          <p:cNvPr id="4052" name="Google Shape;4052;p601"/>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53" name="Google Shape;4053;p601"/>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54" name="Google Shape;4054;p601"/>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None/>
            </a:pPr>
            <a:r>
              <a:rPr lang="zh-CN" sz="1400">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sz="1400">
              <a:latin typeface="Calibri"/>
              <a:ea typeface="Calibri"/>
              <a:cs typeface="Calibri"/>
              <a:sym typeface="Calibri"/>
            </a:endParaRPr>
          </a:p>
          <a:p>
            <a:pPr indent="0" lvl="0" marL="12700" marR="88900" rtl="0" algn="l">
              <a:lnSpc>
                <a:spcPct val="90000"/>
              </a:lnSpc>
              <a:spcBef>
                <a:spcPts val="800"/>
              </a:spcBef>
              <a:spcAft>
                <a:spcPts val="0"/>
              </a:spcAft>
              <a:buNone/>
            </a:pPr>
            <a:r>
              <a:rPr b="1" i="1" lang="zh-CN" sz="1400">
                <a:solidFill>
                  <a:srgbClr val="0D2841"/>
                </a:solidFill>
                <a:latin typeface="Calibri"/>
                <a:ea typeface="Calibri"/>
                <a:cs typeface="Calibri"/>
                <a:sym typeface="Calibri"/>
              </a:rPr>
              <a:t>Testing Parameters</a:t>
            </a:r>
            <a:r>
              <a:rPr i="1" lang="zh-CN" sz="1400">
                <a:solidFill>
                  <a:srgbClr val="0D2841"/>
                </a:solidFill>
                <a:latin typeface="Calibri"/>
                <a:ea typeface="Calibri"/>
                <a:cs typeface="Calibri"/>
                <a:sym typeface="Calibri"/>
              </a:rPr>
              <a:t>: </a:t>
            </a:r>
            <a:r>
              <a:rPr lang="zh-CN" sz="1400">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i="1" lang="zh-CN" sz="1400">
                <a:solidFill>
                  <a:srgbClr val="0D2841"/>
                </a:solidFill>
                <a:latin typeface="Calibri"/>
                <a:ea typeface="Calibri"/>
                <a:cs typeface="Calibri"/>
                <a:sym typeface="Calibri"/>
              </a:rPr>
              <a:t>PIR vs. Ultrasonic vs. Laser vs. Microwave  vs. mmWave Radar</a:t>
            </a:r>
            <a:endParaRPr sz="1400">
              <a:latin typeface="Calibri"/>
              <a:ea typeface="Calibri"/>
              <a:cs typeface="Calibri"/>
              <a:sym typeface="Calibri"/>
            </a:endParaRPr>
          </a:p>
        </p:txBody>
      </p:sp>
      <p:grpSp>
        <p:nvGrpSpPr>
          <p:cNvPr id="4055" name="Google Shape;4055;p601"/>
          <p:cNvGrpSpPr/>
          <p:nvPr/>
        </p:nvGrpSpPr>
        <p:grpSpPr>
          <a:xfrm>
            <a:off x="7749539" y="3529583"/>
            <a:ext cx="1394460" cy="1613915"/>
            <a:chOff x="10332719" y="4706111"/>
            <a:chExt cx="1859280" cy="2151887"/>
          </a:xfrm>
        </p:grpSpPr>
        <p:pic>
          <p:nvPicPr>
            <p:cNvPr id="4056" name="Google Shape;4056;p601"/>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57" name="Google Shape;4057;p601"/>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58" name="Google Shape;4058;p601"/>
          <p:cNvGraphicFramePr/>
          <p:nvPr/>
        </p:nvGraphicFramePr>
        <p:xfrm>
          <a:off x="3929063" y="1760429"/>
          <a:ext cx="3000000" cy="3000000"/>
        </p:xfrm>
        <a:graphic>
          <a:graphicData uri="http://schemas.openxmlformats.org/drawingml/2006/table">
            <a:tbl>
              <a:tblPr bandRow="1" firstRow="1">
                <a:noFill/>
                <a:tableStyleId>{D7D11A9A-207B-45E5-9256-C66FE79778C5}</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59" name="Google Shape;4059;p601"/>
          <p:cNvGrpSpPr/>
          <p:nvPr/>
        </p:nvGrpSpPr>
        <p:grpSpPr>
          <a:xfrm>
            <a:off x="3929063" y="2720768"/>
            <a:ext cx="4350544" cy="1323022"/>
            <a:chOff x="5238750" y="3627691"/>
            <a:chExt cx="5800725" cy="1764029"/>
          </a:xfrm>
        </p:grpSpPr>
        <p:sp>
          <p:nvSpPr>
            <p:cNvPr id="4060" name="Google Shape;4060;p601"/>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061" name="Google Shape;4061;p601"/>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062" name="Google Shape;4062;p601"/>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6" name="Shape 4066"/>
        <p:cNvGrpSpPr/>
        <p:nvPr/>
      </p:nvGrpSpPr>
      <p:grpSpPr>
        <a:xfrm>
          <a:off x="0" y="0"/>
          <a:ext cx="0" cy="0"/>
          <a:chOff x="0" y="0"/>
          <a:chExt cx="0" cy="0"/>
        </a:xfrm>
      </p:grpSpPr>
      <p:sp>
        <p:nvSpPr>
          <p:cNvPr id="4067" name="Google Shape;4067;p602"/>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lang="zh-CN" sz="3300"/>
              <a:t>Implementation overview</a:t>
            </a:r>
            <a:endParaRPr sz="3300"/>
          </a:p>
        </p:txBody>
      </p:sp>
      <p:sp>
        <p:nvSpPr>
          <p:cNvPr id="4068" name="Google Shape;4068;p602"/>
          <p:cNvSpPr txBox="1"/>
          <p:nvPr/>
        </p:nvSpPr>
        <p:spPr>
          <a:xfrm>
            <a:off x="911961"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None/>
            </a:pPr>
            <a:r>
              <a:rPr b="1" lang="zh-CN" sz="1200">
                <a:latin typeface="Calibri"/>
                <a:ea typeface="Calibri"/>
                <a:cs typeface="Calibri"/>
                <a:sym typeface="Calibri"/>
              </a:rPr>
              <a:t>Microcontroller Selection: </a:t>
            </a:r>
            <a:r>
              <a:rPr lang="zh-CN" sz="1200">
                <a:latin typeface="Calibri"/>
                <a:ea typeface="Calibri"/>
                <a:cs typeface="Calibri"/>
                <a:sym typeface="Calibri"/>
              </a:rPr>
              <a:t>Microcontroller </a:t>
            </a:r>
            <a:r>
              <a:rPr b="1" lang="zh-CN" sz="1200">
                <a:latin typeface="Calibri"/>
                <a:ea typeface="Calibri"/>
                <a:cs typeface="Calibri"/>
                <a:sym typeface="Calibri"/>
              </a:rPr>
              <a:t>Raspberry Pi Pico </a:t>
            </a:r>
            <a:r>
              <a:rPr lang="zh-CN" sz="1200">
                <a:latin typeface="Calibri"/>
                <a:ea typeface="Calibri"/>
                <a:cs typeface="Calibri"/>
                <a:sym typeface="Calibri"/>
              </a:rPr>
              <a:t>after  considering Processing power, compatibility, and support for  communication protocols that aligns with the sensor's requirements.“</a:t>
            </a:r>
            <a:endParaRPr sz="1200">
              <a:latin typeface="Calibri"/>
              <a:ea typeface="Calibri"/>
              <a:cs typeface="Calibri"/>
              <a:sym typeface="Calibri"/>
            </a:endParaRPr>
          </a:p>
          <a:p>
            <a:pPr indent="0" lvl="0" marL="12700" marR="0" rtl="0" algn="l">
              <a:lnSpc>
                <a:spcPct val="90000"/>
              </a:lnSpc>
              <a:spcBef>
                <a:spcPts val="700"/>
              </a:spcBef>
              <a:spcAft>
                <a:spcPts val="0"/>
              </a:spcAft>
              <a:buNone/>
            </a:pPr>
            <a:r>
              <a:rPr b="1" lang="zh-CN" sz="1200">
                <a:latin typeface="Calibri"/>
                <a:ea typeface="Calibri"/>
                <a:cs typeface="Calibri"/>
                <a:sym typeface="Calibri"/>
              </a:rPr>
              <a:t>Development Boards: </a:t>
            </a:r>
            <a:r>
              <a:rPr lang="zh-CN" sz="1200">
                <a:latin typeface="Calibri"/>
                <a:ea typeface="Calibri"/>
                <a:cs typeface="Calibri"/>
                <a:sym typeface="Calibri"/>
              </a:rPr>
              <a:t>We carefully integrated development boards  </a:t>
            </a:r>
            <a:r>
              <a:rPr b="1" lang="zh-CN" sz="1200">
                <a:latin typeface="Calibri"/>
                <a:ea typeface="Calibri"/>
                <a:cs typeface="Calibri"/>
                <a:sym typeface="Calibri"/>
              </a:rPr>
              <a:t>Raspberry Pi 4 </a:t>
            </a:r>
            <a:r>
              <a:rPr lang="zh-CN" sz="1200">
                <a:latin typeface="Calibri"/>
                <a:ea typeface="Calibri"/>
                <a:cs typeface="Calibri"/>
                <a:sym typeface="Calibri"/>
              </a:rPr>
              <a:t>to facilitate seamless interaction between the mmWave  radar sensor and the chosen microcontroller. Considering its compatibility,  ease of programming, and scalability.</a:t>
            </a:r>
            <a:endParaRPr sz="1200">
              <a:latin typeface="Calibri"/>
              <a:ea typeface="Calibri"/>
              <a:cs typeface="Calibri"/>
              <a:sym typeface="Calibri"/>
            </a:endParaRPr>
          </a:p>
          <a:p>
            <a:pPr indent="0" lvl="0" marL="12700" marR="0" rtl="0" algn="l">
              <a:lnSpc>
                <a:spcPct val="114062"/>
              </a:lnSpc>
              <a:spcBef>
                <a:spcPts val="600"/>
              </a:spcBef>
              <a:spcAft>
                <a:spcPts val="0"/>
              </a:spcAft>
              <a:buNone/>
            </a:pPr>
            <a:r>
              <a:rPr b="1" lang="zh-CN" sz="1200">
                <a:latin typeface="Calibri"/>
                <a:ea typeface="Calibri"/>
                <a:cs typeface="Calibri"/>
                <a:sym typeface="Calibri"/>
              </a:rPr>
              <a:t>Coding Oversight: </a:t>
            </a:r>
            <a:r>
              <a:rPr lang="zh-CN" sz="1200">
                <a:latin typeface="Calibri"/>
                <a:ea typeface="Calibri"/>
                <a:cs typeface="Calibri"/>
                <a:sym typeface="Calibri"/>
              </a:rPr>
              <a:t>My team overseed the coding process, ensuring that</a:t>
            </a:r>
            <a:endParaRPr sz="1200">
              <a:latin typeface="Calibri"/>
              <a:ea typeface="Calibri"/>
              <a:cs typeface="Calibri"/>
              <a:sym typeface="Calibri"/>
            </a:endParaRPr>
          </a:p>
          <a:p>
            <a:pPr indent="0" lvl="0" marL="12700" marR="0" rtl="0" algn="l">
              <a:lnSpc>
                <a:spcPct val="114062"/>
              </a:lnSpc>
              <a:spcBef>
                <a:spcPts val="0"/>
              </a:spcBef>
              <a:spcAft>
                <a:spcPts val="0"/>
              </a:spcAft>
              <a:buNone/>
            </a:pPr>
            <a:r>
              <a:rPr lang="zh-CN" sz="1200">
                <a:latin typeface="Calibri"/>
                <a:ea typeface="Calibri"/>
                <a:cs typeface="Calibri"/>
                <a:sym typeface="Calibri"/>
              </a:rPr>
              <a:t>the implemented algorithms aligned with our project objectives.</a:t>
            </a:r>
            <a:endParaRPr sz="1200">
              <a:latin typeface="Calibri"/>
              <a:ea typeface="Calibri"/>
              <a:cs typeface="Calibri"/>
              <a:sym typeface="Calibri"/>
            </a:endParaRPr>
          </a:p>
          <a:p>
            <a:pPr indent="0" lvl="0" marL="12700" marR="368300" rtl="0" algn="l">
              <a:lnSpc>
                <a:spcPct val="90000"/>
              </a:lnSpc>
              <a:spcBef>
                <a:spcPts val="700"/>
              </a:spcBef>
              <a:spcAft>
                <a:spcPts val="0"/>
              </a:spcAft>
              <a:buNone/>
            </a:pPr>
            <a:r>
              <a:rPr b="1" lang="zh-CN" sz="1200">
                <a:latin typeface="Calibri"/>
                <a:ea typeface="Calibri"/>
                <a:cs typeface="Calibri"/>
                <a:sym typeface="Calibri"/>
              </a:rPr>
              <a:t>Functionality Assurance: </a:t>
            </a:r>
            <a:r>
              <a:rPr lang="zh-CN" sz="1200">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sz="1200">
              <a:latin typeface="Calibri"/>
              <a:ea typeface="Calibri"/>
              <a:cs typeface="Calibri"/>
              <a:sym typeface="Calibri"/>
            </a:endParaRPr>
          </a:p>
          <a:p>
            <a:pPr indent="0" lvl="0" marL="12700" marR="0" rtl="0" algn="l">
              <a:lnSpc>
                <a:spcPct val="114062"/>
              </a:lnSpc>
              <a:spcBef>
                <a:spcPts val="600"/>
              </a:spcBef>
              <a:spcAft>
                <a:spcPts val="0"/>
              </a:spcAft>
              <a:buNone/>
            </a:pPr>
            <a:r>
              <a:rPr b="1" lang="zh-CN" sz="1200">
                <a:latin typeface="Calibri"/>
                <a:ea typeface="Calibri"/>
                <a:cs typeface="Calibri"/>
                <a:sym typeface="Calibri"/>
              </a:rPr>
              <a:t>Real-Time Operation: </a:t>
            </a:r>
            <a:r>
              <a:rPr lang="zh-CN" sz="1200">
                <a:latin typeface="Calibri"/>
                <a:ea typeface="Calibri"/>
                <a:cs typeface="Calibri"/>
                <a:sym typeface="Calibri"/>
              </a:rPr>
              <a:t>Achieving real-time operation demanded Real-time</a:t>
            </a:r>
            <a:endParaRPr sz="1200">
              <a:latin typeface="Calibri"/>
              <a:ea typeface="Calibri"/>
              <a:cs typeface="Calibri"/>
              <a:sym typeface="Calibri"/>
            </a:endParaRPr>
          </a:p>
          <a:p>
            <a:pPr indent="0" lvl="0" marL="12700" marR="0" rtl="0" algn="l">
              <a:lnSpc>
                <a:spcPct val="114062"/>
              </a:lnSpc>
              <a:spcBef>
                <a:spcPts val="0"/>
              </a:spcBef>
              <a:spcAft>
                <a:spcPts val="0"/>
              </a:spcAft>
              <a:buNone/>
            </a:pPr>
            <a:r>
              <a:rPr lang="zh-CN" sz="1200">
                <a:latin typeface="Calibri"/>
                <a:ea typeface="Calibri"/>
                <a:cs typeface="Calibri"/>
                <a:sym typeface="Calibri"/>
              </a:rPr>
              <a:t>clock synchronization, code optimization, and performance profiling.</a:t>
            </a:r>
            <a:endParaRPr sz="1200">
              <a:latin typeface="Calibri"/>
              <a:ea typeface="Calibri"/>
              <a:cs typeface="Calibri"/>
              <a:sym typeface="Calibri"/>
            </a:endParaRPr>
          </a:p>
        </p:txBody>
      </p:sp>
      <p:grpSp>
        <p:nvGrpSpPr>
          <p:cNvPr id="4069" name="Google Shape;4069;p602"/>
          <p:cNvGrpSpPr/>
          <p:nvPr/>
        </p:nvGrpSpPr>
        <p:grpSpPr>
          <a:xfrm>
            <a:off x="5936742" y="0"/>
            <a:ext cx="3207544" cy="5143500"/>
            <a:chOff x="7915656" y="0"/>
            <a:chExt cx="4276725" cy="6858000"/>
          </a:xfrm>
        </p:grpSpPr>
        <p:sp>
          <p:nvSpPr>
            <p:cNvPr id="4070" name="Google Shape;4070;p602"/>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071" name="Google Shape;4071;p602"/>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72" name="Google Shape;4072;p602"/>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73" name="Google Shape;4073;p602"/>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074" name="Google Shape;4074;p602"/>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75" name="Google Shape;4075;p602"/>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76" name="Google Shape;4076;p602"/>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77" name="Google Shape;4077;p602"/>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078" name="Google Shape;4078;p602"/>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603"/>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zh-CN"/>
              <a:t>Our Services</a:t>
            </a:r>
            <a:endParaRPr/>
          </a:p>
        </p:txBody>
      </p:sp>
      <p:sp>
        <p:nvSpPr>
          <p:cNvPr id="4084" name="Google Shape;4084;p603"/>
          <p:cNvSpPr txBox="1"/>
          <p:nvPr/>
        </p:nvSpPr>
        <p:spPr>
          <a:xfrm>
            <a:off x="567233" y="1883476"/>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Therapy</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Hypnotherapy for Anxiety</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Attack Treatment Dubai</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Social Anxiety Therapy Dubai</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Holistic therapy for Anxiety stress</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Anxiety stress free healing meditation</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Healing Vortex stress free therapist</a:t>
            </a:r>
            <a:endParaRPr sz="1500">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Singing sound healer near me</a:t>
            </a:r>
            <a:endParaRPr sz="1500">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Post Traumatic Stress Disorder Cognitive Behavioral Therapy</a:t>
            </a:r>
            <a:endParaRPr sz="1500">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604"/>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b="1" lang="zh-CN" sz="2100">
                <a:solidFill>
                  <a:srgbClr val="90C225"/>
                </a:solidFill>
                <a:latin typeface="Trebuchet MS"/>
                <a:ea typeface="Trebuchet MS"/>
                <a:cs typeface="Trebuchet MS"/>
                <a:sym typeface="Trebuchet MS"/>
              </a:rPr>
              <a:t>Social Anxiety Therapy</a:t>
            </a:r>
            <a:endParaRPr sz="21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100">
              <a:latin typeface="Trebuchet MS"/>
              <a:ea typeface="Trebuchet MS"/>
              <a:cs typeface="Trebuchet MS"/>
              <a:sym typeface="Trebuchet MS"/>
            </a:endParaRPr>
          </a:p>
          <a:p>
            <a:pPr indent="0" lvl="0" marL="381000" marR="0" rtl="0" algn="l">
              <a:lnSpc>
                <a:spcPct val="100000"/>
              </a:lnSpc>
              <a:spcBef>
                <a:spcPts val="0"/>
              </a:spcBef>
              <a:spcAft>
                <a:spcPts val="0"/>
              </a:spcAft>
              <a:buNone/>
            </a:pPr>
            <a:r>
              <a:rPr lang="zh-CN" sz="2100">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sz="2100">
              <a:latin typeface="Trebuchet MS"/>
              <a:ea typeface="Trebuchet MS"/>
              <a:cs typeface="Trebuchet MS"/>
              <a:sym typeface="Trebuchet MS"/>
            </a:endParaRPr>
          </a:p>
        </p:txBody>
      </p:sp>
      <p:pic>
        <p:nvPicPr>
          <p:cNvPr id="4090" name="Google Shape;4090;p604"/>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605"/>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zh-CN"/>
              <a:t>Thank You</a:t>
            </a:r>
            <a:endParaRPr/>
          </a:p>
        </p:txBody>
      </p:sp>
      <p:sp>
        <p:nvSpPr>
          <p:cNvPr id="4096" name="Google Shape;4096;p605"/>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None/>
            </a:pPr>
            <a:r>
              <a:rPr lang="zh-CN" sz="1300">
                <a:solidFill>
                  <a:srgbClr val="90C225"/>
                </a:solidFill>
                <a:latin typeface="Lucida Sans"/>
                <a:ea typeface="Lucida Sans"/>
                <a:cs typeface="Lucida Sans"/>
                <a:sym typeface="Lucida Sans"/>
              </a:rPr>
              <a:t>▶	</a:t>
            </a:r>
            <a:r>
              <a:rPr lang="zh-CN" sz="1700">
                <a:solidFill>
                  <a:srgbClr val="404040"/>
                </a:solidFill>
                <a:latin typeface="Trebuchet MS"/>
                <a:ea typeface="Trebuchet MS"/>
                <a:cs typeface="Trebuchet MS"/>
                <a:sym typeface="Trebuchet MS"/>
              </a:rPr>
              <a:t>For more details please visit our Website-</a:t>
            </a:r>
            <a:endParaRPr sz="1700">
              <a:latin typeface="Trebuchet MS"/>
              <a:ea typeface="Trebuchet MS"/>
              <a:cs typeface="Trebuchet MS"/>
              <a:sym typeface="Trebuchet MS"/>
            </a:endParaRPr>
          </a:p>
          <a:p>
            <a:pPr indent="0" lvl="0" marL="266700" marR="0" rtl="0" algn="l">
              <a:lnSpc>
                <a:spcPct val="107954"/>
              </a:lnSpc>
              <a:spcBef>
                <a:spcPts val="0"/>
              </a:spcBef>
              <a:spcAft>
                <a:spcPts val="0"/>
              </a:spcAft>
              <a:buNone/>
            </a:pPr>
            <a:r>
              <a:rPr lang="zh-CN" sz="1700" u="sng">
                <a:solidFill>
                  <a:schemeClr val="hlink"/>
                </a:solidFill>
                <a:latin typeface="Trebuchet MS"/>
                <a:ea typeface="Trebuchet MS"/>
                <a:cs typeface="Trebuchet MS"/>
                <a:sym typeface="Trebuchet MS"/>
                <a:hlinkClick r:id="rId3"/>
              </a:rPr>
              <a:t>https://lightangelic.com/</a:t>
            </a:r>
            <a:endParaRPr sz="17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PH- +971561677275</a:t>
            </a:r>
            <a:endParaRPr sz="1500">
              <a:latin typeface="Trebuchet MS"/>
              <a:ea typeface="Trebuchet MS"/>
              <a:cs typeface="Trebuchet MS"/>
              <a:sym typeface="Trebuchet MS"/>
            </a:endParaRPr>
          </a:p>
          <a:p>
            <a:pPr indent="0" lvl="0" marL="12700" marR="0" rtl="0" algn="l">
              <a:lnSpc>
                <a:spcPct val="100000"/>
              </a:lnSpc>
              <a:spcBef>
                <a:spcPts val="40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Address</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Villa No.39</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27d Street, Al Warqa 3</a:t>
            </a:r>
            <a:endParaRPr sz="15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2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zh-CN" sz="1200">
                <a:solidFill>
                  <a:srgbClr val="90C225"/>
                </a:solidFill>
                <a:latin typeface="Lucida Sans"/>
                <a:ea typeface="Lucida Sans"/>
                <a:cs typeface="Lucida Sans"/>
                <a:sym typeface="Lucida Sans"/>
              </a:rPr>
              <a:t>▶	</a:t>
            </a:r>
            <a:r>
              <a:rPr lang="zh-CN" sz="1500">
                <a:solidFill>
                  <a:srgbClr val="404040"/>
                </a:solidFill>
                <a:latin typeface="Trebuchet MS"/>
                <a:ea typeface="Trebuchet MS"/>
                <a:cs typeface="Trebuchet MS"/>
                <a:sym typeface="Trebuchet MS"/>
              </a:rPr>
              <a:t>Dubai, United Arab Emirates</a:t>
            </a:r>
            <a:endParaRPr sz="15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3" name="Shape 3603"/>
        <p:cNvGrpSpPr/>
        <p:nvPr/>
      </p:nvGrpSpPr>
      <p:grpSpPr>
        <a:xfrm>
          <a:off x="0" y="0"/>
          <a:ext cx="0" cy="0"/>
          <a:chOff x="0" y="0"/>
          <a:chExt cx="0" cy="0"/>
        </a:xfrm>
      </p:grpSpPr>
      <p:sp>
        <p:nvSpPr>
          <p:cNvPr id="3604" name="Google Shape;3604;p561"/>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None/>
            </a:pPr>
            <a:r>
              <a:rPr lang="zh-CN" sz="3000">
                <a:solidFill>
                  <a:srgbClr val="0057A3"/>
                </a:solidFill>
              </a:rPr>
              <a:t>The Plan Guides Many City Actions</a:t>
            </a:r>
            <a:endParaRPr sz="3000"/>
          </a:p>
        </p:txBody>
      </p:sp>
      <p:pic>
        <p:nvPicPr>
          <p:cNvPr id="3605" name="Google Shape;3605;p561"/>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1" name="Shape 4101"/>
        <p:cNvGrpSpPr/>
        <p:nvPr/>
      </p:nvGrpSpPr>
      <p:grpSpPr>
        <a:xfrm>
          <a:off x="0" y="0"/>
          <a:ext cx="0" cy="0"/>
          <a:chOff x="0" y="0"/>
          <a:chExt cx="0" cy="0"/>
        </a:xfrm>
      </p:grpSpPr>
      <p:sp>
        <p:nvSpPr>
          <p:cNvPr id="4102" name="Google Shape;4102;p606"/>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F7F7F"/>
              </a:buClr>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103" name="Google Shape;4103;p606"/>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104" name="Google Shape;4104;p606"/>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3">
                                            <p:txEl>
                                              <p:pRg end="0" st="0"/>
                                            </p:txEl>
                                          </p:spTgt>
                                        </p:tgtEl>
                                        <p:attrNameLst>
                                          <p:attrName>style.visibility</p:attrName>
                                        </p:attrNameLst>
                                      </p:cBhvr>
                                      <p:to>
                                        <p:strVal val="visible"/>
                                      </p:to>
                                    </p:set>
                                    <p:animEffect filter="fade" transition="in">
                                      <p:cBhvr>
                                        <p:cTn dur="500"/>
                                        <p:tgtEl>
                                          <p:spTgt spid="41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1" st="1"/>
                                            </p:txEl>
                                          </p:spTgt>
                                        </p:tgtEl>
                                        <p:attrNameLst>
                                          <p:attrName>style.visibility</p:attrName>
                                        </p:attrNameLst>
                                      </p:cBhvr>
                                      <p:to>
                                        <p:strVal val="visible"/>
                                      </p:to>
                                    </p:set>
                                    <p:animEffect filter="fade" transition="in">
                                      <p:cBhvr>
                                        <p:cTn dur="500"/>
                                        <p:tgtEl>
                                          <p:spTgt spid="41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2" st="2"/>
                                            </p:txEl>
                                          </p:spTgt>
                                        </p:tgtEl>
                                        <p:attrNameLst>
                                          <p:attrName>style.visibility</p:attrName>
                                        </p:attrNameLst>
                                      </p:cBhvr>
                                      <p:to>
                                        <p:strVal val="visible"/>
                                      </p:to>
                                    </p:set>
                                    <p:animEffect filter="fade" transition="in">
                                      <p:cBhvr>
                                        <p:cTn dur="500"/>
                                        <p:tgtEl>
                                          <p:spTgt spid="410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3" st="3"/>
                                            </p:txEl>
                                          </p:spTgt>
                                        </p:tgtEl>
                                        <p:attrNameLst>
                                          <p:attrName>style.visibility</p:attrName>
                                        </p:attrNameLst>
                                      </p:cBhvr>
                                      <p:to>
                                        <p:strVal val="visible"/>
                                      </p:to>
                                    </p:set>
                                    <p:animEffect filter="fade" transition="in">
                                      <p:cBhvr>
                                        <p:cTn dur="500"/>
                                        <p:tgtEl>
                                          <p:spTgt spid="410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4" st="4"/>
                                            </p:txEl>
                                          </p:spTgt>
                                        </p:tgtEl>
                                        <p:attrNameLst>
                                          <p:attrName>style.visibility</p:attrName>
                                        </p:attrNameLst>
                                      </p:cBhvr>
                                      <p:to>
                                        <p:strVal val="visible"/>
                                      </p:to>
                                    </p:set>
                                    <p:animEffect filter="fade" transition="in">
                                      <p:cBhvr>
                                        <p:cTn dur="500"/>
                                        <p:tgtEl>
                                          <p:spTgt spid="410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5" st="5"/>
                                            </p:txEl>
                                          </p:spTgt>
                                        </p:tgtEl>
                                        <p:attrNameLst>
                                          <p:attrName>style.visibility</p:attrName>
                                        </p:attrNameLst>
                                      </p:cBhvr>
                                      <p:to>
                                        <p:strVal val="visible"/>
                                      </p:to>
                                    </p:set>
                                    <p:animEffect filter="fade" transition="in">
                                      <p:cBhvr>
                                        <p:cTn dur="500"/>
                                        <p:tgtEl>
                                          <p:spTgt spid="41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6" st="6"/>
                                            </p:txEl>
                                          </p:spTgt>
                                        </p:tgtEl>
                                        <p:attrNameLst>
                                          <p:attrName>style.visibility</p:attrName>
                                        </p:attrNameLst>
                                      </p:cBhvr>
                                      <p:to>
                                        <p:strVal val="visible"/>
                                      </p:to>
                                    </p:set>
                                    <p:animEffect filter="fade" transition="in">
                                      <p:cBhvr>
                                        <p:cTn dur="500"/>
                                        <p:tgtEl>
                                          <p:spTgt spid="410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7" st="7"/>
                                            </p:txEl>
                                          </p:spTgt>
                                        </p:tgtEl>
                                        <p:attrNameLst>
                                          <p:attrName>style.visibility</p:attrName>
                                        </p:attrNameLst>
                                      </p:cBhvr>
                                      <p:to>
                                        <p:strVal val="visible"/>
                                      </p:to>
                                    </p:set>
                                    <p:animEffect filter="fade" transition="in">
                                      <p:cBhvr>
                                        <p:cTn dur="500"/>
                                        <p:tgtEl>
                                          <p:spTgt spid="410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8" st="8"/>
                                            </p:txEl>
                                          </p:spTgt>
                                        </p:tgtEl>
                                        <p:attrNameLst>
                                          <p:attrName>style.visibility</p:attrName>
                                        </p:attrNameLst>
                                      </p:cBhvr>
                                      <p:to>
                                        <p:strVal val="visible"/>
                                      </p:to>
                                    </p:set>
                                    <p:animEffect filter="fade" transition="in">
                                      <p:cBhvr>
                                        <p:cTn dur="500"/>
                                        <p:tgtEl>
                                          <p:spTgt spid="410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9" st="9"/>
                                            </p:txEl>
                                          </p:spTgt>
                                        </p:tgtEl>
                                        <p:attrNameLst>
                                          <p:attrName>style.visibility</p:attrName>
                                        </p:attrNameLst>
                                      </p:cBhvr>
                                      <p:to>
                                        <p:strVal val="visible"/>
                                      </p:to>
                                    </p:set>
                                    <p:animEffect filter="fade" transition="in">
                                      <p:cBhvr>
                                        <p:cTn dur="500"/>
                                        <p:tgtEl>
                                          <p:spTgt spid="4103">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10" st="10"/>
                                            </p:txEl>
                                          </p:spTgt>
                                        </p:tgtEl>
                                        <p:attrNameLst>
                                          <p:attrName>style.visibility</p:attrName>
                                        </p:attrNameLst>
                                      </p:cBhvr>
                                      <p:to>
                                        <p:strVal val="visible"/>
                                      </p:to>
                                    </p:set>
                                    <p:animEffect filter="fade" transition="in">
                                      <p:cBhvr>
                                        <p:cTn dur="500"/>
                                        <p:tgtEl>
                                          <p:spTgt spid="4103">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11" st="11"/>
                                            </p:txEl>
                                          </p:spTgt>
                                        </p:tgtEl>
                                        <p:attrNameLst>
                                          <p:attrName>style.visibility</p:attrName>
                                        </p:attrNameLst>
                                      </p:cBhvr>
                                      <p:to>
                                        <p:strVal val="visible"/>
                                      </p:to>
                                    </p:set>
                                    <p:animEffect filter="fade" transition="in">
                                      <p:cBhvr>
                                        <p:cTn dur="500"/>
                                        <p:tgtEl>
                                          <p:spTgt spid="4103">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12" st="12"/>
                                            </p:txEl>
                                          </p:spTgt>
                                        </p:tgtEl>
                                        <p:attrNameLst>
                                          <p:attrName>style.visibility</p:attrName>
                                        </p:attrNameLst>
                                      </p:cBhvr>
                                      <p:to>
                                        <p:strVal val="visible"/>
                                      </p:to>
                                    </p:set>
                                    <p:animEffect filter="fade" transition="in">
                                      <p:cBhvr>
                                        <p:cTn dur="500"/>
                                        <p:tgtEl>
                                          <p:spTgt spid="4103">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03">
                                            <p:txEl>
                                              <p:pRg end="13" st="13"/>
                                            </p:txEl>
                                          </p:spTgt>
                                        </p:tgtEl>
                                        <p:attrNameLst>
                                          <p:attrName>style.visibility</p:attrName>
                                        </p:attrNameLst>
                                      </p:cBhvr>
                                      <p:to>
                                        <p:strVal val="visible"/>
                                      </p:to>
                                    </p:set>
                                    <p:animEffect filter="fade" transition="in">
                                      <p:cBhvr>
                                        <p:cTn dur="500"/>
                                        <p:tgtEl>
                                          <p:spTgt spid="410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8" name="Shape 4108"/>
        <p:cNvGrpSpPr/>
        <p:nvPr/>
      </p:nvGrpSpPr>
      <p:grpSpPr>
        <a:xfrm>
          <a:off x="0" y="0"/>
          <a:ext cx="0" cy="0"/>
          <a:chOff x="0" y="0"/>
          <a:chExt cx="0" cy="0"/>
        </a:xfrm>
      </p:grpSpPr>
      <p:sp>
        <p:nvSpPr>
          <p:cNvPr id="4109" name="Google Shape;4109;p607"/>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110" name="Google Shape;4110;p607"/>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600"/>
              </a:spcBef>
              <a:spcAft>
                <a:spcPts val="1200"/>
              </a:spcAft>
              <a:buClr>
                <a:schemeClr val="accent6"/>
              </a:buClr>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111" name="Google Shape;4111;p607"/>
          <p:cNvPicPr preferRelativeResize="0"/>
          <p:nvPr/>
        </p:nvPicPr>
        <p:blipFill>
          <a:blip r:embed="rId3">
            <a:alphaModFix/>
          </a:blip>
          <a:stretch>
            <a:fillRect/>
          </a:stretch>
        </p:blipFill>
        <p:spPr>
          <a:xfrm>
            <a:off x="1043608" y="141480"/>
            <a:ext cx="792088" cy="636499"/>
          </a:xfrm>
          <a:prstGeom prst="rect">
            <a:avLst/>
          </a:prstGeom>
          <a:noFill/>
          <a:ln>
            <a:noFill/>
          </a:ln>
        </p:spPr>
      </p:pic>
      <p:pic>
        <p:nvPicPr>
          <p:cNvPr id="4112" name="Google Shape;4112;p607"/>
          <p:cNvPicPr preferRelativeResize="0"/>
          <p:nvPr/>
        </p:nvPicPr>
        <p:blipFill>
          <a:blip r:embed="rId4">
            <a:alphaModFix/>
          </a:blip>
          <a:stretch>
            <a:fillRect/>
          </a:stretch>
        </p:blipFill>
        <p:spPr>
          <a:xfrm>
            <a:off x="5292080" y="3219822"/>
            <a:ext cx="2592289" cy="1375483"/>
          </a:xfrm>
          <a:prstGeom prst="rect">
            <a:avLst/>
          </a:prstGeom>
          <a:noFill/>
          <a:ln>
            <a:noFill/>
          </a:ln>
        </p:spPr>
      </p:pic>
      <p:sp>
        <p:nvSpPr>
          <p:cNvPr id="4113" name="Google Shape;4113;p607"/>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13"/>
                                        </p:tgtEl>
                                        <p:attrNameLst>
                                          <p:attrName>style.visibility</p:attrName>
                                        </p:attrNameLst>
                                      </p:cBhvr>
                                      <p:to>
                                        <p:strVal val="visible"/>
                                      </p:to>
                                    </p:set>
                                    <p:animEffect filter="fade" transition="in">
                                      <p:cBhvr>
                                        <p:cTn dur="500"/>
                                        <p:tgtEl>
                                          <p:spTgt spid="4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9" name="Shape 4119"/>
        <p:cNvGrpSpPr/>
        <p:nvPr/>
      </p:nvGrpSpPr>
      <p:grpSpPr>
        <a:xfrm>
          <a:off x="0" y="0"/>
          <a:ext cx="0" cy="0"/>
          <a:chOff x="0" y="0"/>
          <a:chExt cx="0" cy="0"/>
        </a:xfrm>
      </p:grpSpPr>
      <p:sp>
        <p:nvSpPr>
          <p:cNvPr id="4120" name="Google Shape;4120;p608"/>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rgbClr val="393939"/>
              </a:buClr>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121" name="Google Shape;4121;p608"/>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122" name="Google Shape;4122;p608"/>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chemeClr val="accent6"/>
              </a:buClr>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123" name="Google Shape;4123;p608"/>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124" name="Google Shape;4124;p608"/>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125" name="Google Shape;4125;p608"/>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spcBef>
                <a:spcPts val="640"/>
              </a:spcBef>
              <a:spcAft>
                <a:spcPts val="300"/>
              </a:spcAft>
              <a:buNone/>
            </a:pPr>
            <a:r>
              <a:t/>
            </a:r>
            <a:endParaRPr/>
          </a:p>
        </p:txBody>
      </p:sp>
      <p:pic>
        <p:nvPicPr>
          <p:cNvPr id="4126" name="Google Shape;4126;p608"/>
          <p:cNvPicPr preferRelativeResize="0"/>
          <p:nvPr/>
        </p:nvPicPr>
        <p:blipFill>
          <a:blip r:embed="rId3">
            <a:alphaModFix/>
          </a:blip>
          <a:stretch>
            <a:fillRect/>
          </a:stretch>
        </p:blipFill>
        <p:spPr>
          <a:xfrm>
            <a:off x="323850" y="742950"/>
            <a:ext cx="4250531" cy="2143125"/>
          </a:xfrm>
          <a:prstGeom prst="rect">
            <a:avLst/>
          </a:prstGeom>
          <a:noFill/>
          <a:ln>
            <a:noFill/>
          </a:ln>
        </p:spPr>
      </p:pic>
      <p:sp>
        <p:nvSpPr>
          <p:cNvPr id="4127" name="Google Shape;4127;p60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sp>
        <p:nvSpPr>
          <p:cNvPr id="4132" name="Google Shape;4132;p609"/>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spcBef>
                <a:spcPts val="480"/>
              </a:spcBef>
              <a:spcAft>
                <a:spcPts val="0"/>
              </a:spcAft>
              <a:buClr>
                <a:srgbClr val="F2F2F2"/>
              </a:buClr>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spcBef>
                <a:spcPts val="800"/>
              </a:spcBef>
              <a:spcAft>
                <a:spcPts val="0"/>
              </a:spcAft>
              <a:buClr>
                <a:srgbClr val="F2F2F2"/>
              </a:buClr>
              <a:buFont typeface="Arial"/>
              <a:buNone/>
            </a:pPr>
            <a:r>
              <a:t/>
            </a:r>
            <a:endParaRPr b="0" i="0" sz="4000" u="none" cap="none" strike="noStrike">
              <a:solidFill>
                <a:srgbClr val="F2F2F2"/>
              </a:solidFill>
              <a:latin typeface="Arial"/>
              <a:ea typeface="Arial"/>
              <a:cs typeface="Arial"/>
              <a:sym typeface="Arial"/>
            </a:endParaRPr>
          </a:p>
        </p:txBody>
      </p:sp>
      <p:sp>
        <p:nvSpPr>
          <p:cNvPr id="4133" name="Google Shape;4133;p609"/>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rgbClr val="7F7F7F"/>
              </a:buClr>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134" name="Google Shape;4134;p609"/>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8" name="Shape 4138"/>
        <p:cNvGrpSpPr/>
        <p:nvPr/>
      </p:nvGrpSpPr>
      <p:grpSpPr>
        <a:xfrm>
          <a:off x="0" y="0"/>
          <a:ext cx="0" cy="0"/>
          <a:chOff x="0" y="0"/>
          <a:chExt cx="0" cy="0"/>
        </a:xfrm>
      </p:grpSpPr>
      <p:grpSp>
        <p:nvGrpSpPr>
          <p:cNvPr id="4139" name="Google Shape;4139;p610"/>
          <p:cNvGrpSpPr/>
          <p:nvPr/>
        </p:nvGrpSpPr>
        <p:grpSpPr>
          <a:xfrm>
            <a:off x="323528" y="181576"/>
            <a:ext cx="8471700" cy="4550378"/>
            <a:chOff x="0" y="53461"/>
            <a:chExt cx="8471700" cy="6067171"/>
          </a:xfrm>
        </p:grpSpPr>
        <p:sp>
          <p:nvSpPr>
            <p:cNvPr id="4140" name="Google Shape;4140;p610"/>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141" name="Google Shape;4141;p610"/>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142" name="Google Shape;4142;p610"/>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143" name="Google Shape;4143;p610"/>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144" name="Google Shape;4144;p610"/>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45" name="Google Shape;4145;p610"/>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610"/>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50" name="Shape 4150"/>
        <p:cNvGrpSpPr/>
        <p:nvPr/>
      </p:nvGrpSpPr>
      <p:grpSpPr>
        <a:xfrm>
          <a:off x="0" y="0"/>
          <a:ext cx="0" cy="0"/>
          <a:chOff x="0" y="0"/>
          <a:chExt cx="0" cy="0"/>
        </a:xfrm>
      </p:grpSpPr>
      <p:sp>
        <p:nvSpPr>
          <p:cNvPr id="4151" name="Google Shape;4151;p6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000"/>
              <a:t>21st Century Skills &amp; Growth Mindset</a:t>
            </a:r>
            <a:endParaRPr sz="3000"/>
          </a:p>
        </p:txBody>
      </p:sp>
      <p:sp>
        <p:nvSpPr>
          <p:cNvPr id="4152" name="Google Shape;4152;p611"/>
          <p:cNvSpPr txBox="1"/>
          <p:nvPr>
            <p:ph idx="1" type="body"/>
          </p:nvPr>
        </p:nvSpPr>
        <p:spPr>
          <a:xfrm>
            <a:off x="457200" y="11907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u="sng">
                <a:solidFill>
                  <a:schemeClr val="hlink"/>
                </a:solidFill>
                <a:hlinkClick r:id="rId3"/>
              </a:rPr>
              <a:t>The Marshmallow Challenge</a:t>
            </a:r>
            <a:endParaRPr/>
          </a:p>
          <a:p>
            <a:pPr indent="0" lvl="0" marL="0" rtl="0" algn="l">
              <a:spcBef>
                <a:spcPts val="600"/>
              </a:spcBef>
              <a:spcAft>
                <a:spcPts val="0"/>
              </a:spcAft>
              <a:buNone/>
            </a:pPr>
            <a:r>
              <a:t/>
            </a:r>
            <a:endParaRPr/>
          </a:p>
        </p:txBody>
      </p:sp>
      <p:pic>
        <p:nvPicPr>
          <p:cNvPr descr="Screen Shot 2015-09-08 at 11.31.18 PM.png" id="4153" name="Google Shape;4153;p611"/>
          <p:cNvPicPr preferRelativeResize="0"/>
          <p:nvPr/>
        </p:nvPicPr>
        <p:blipFill>
          <a:blip r:embed="rId4">
            <a:alphaModFix/>
          </a:blip>
          <a:stretch>
            <a:fillRect/>
          </a:stretch>
        </p:blipFill>
        <p:spPr>
          <a:xfrm>
            <a:off x="1829000" y="2088750"/>
            <a:ext cx="3878875" cy="3054750"/>
          </a:xfrm>
          <a:prstGeom prst="rect">
            <a:avLst/>
          </a:prstGeom>
          <a:noFill/>
          <a:ln>
            <a:noFill/>
          </a:ln>
        </p:spPr>
      </p:pic>
      <p:sp>
        <p:nvSpPr>
          <p:cNvPr id="4154" name="Google Shape;4154;p611"/>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What are some 21st century skills? </a:t>
            </a:r>
            <a:endParaRPr/>
          </a:p>
          <a:p>
            <a:pPr indent="0" lvl="0" marL="0" rtl="0" algn="l">
              <a:spcBef>
                <a:spcPts val="0"/>
              </a:spcBef>
              <a:spcAft>
                <a:spcPts val="0"/>
              </a:spcAft>
              <a:buNone/>
            </a:pPr>
            <a:r>
              <a:rPr lang="zh-CN" u="sng">
                <a:solidFill>
                  <a:schemeClr val="hlink"/>
                </a:solidFill>
                <a:hlinkClick r:id="rId5"/>
              </a:rPr>
              <a:t>21st century skills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61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161" name="Google Shape;4161;p612"/>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a:p>
          <a:p>
            <a:pPr indent="-342900" lvl="1" marL="457200" marR="0" rtl="0" algn="just">
              <a:lnSpc>
                <a:spcPct val="100000"/>
              </a:lnSpc>
              <a:spcBef>
                <a:spcPts val="0"/>
              </a:spcBef>
              <a:spcAft>
                <a:spcPts val="0"/>
              </a:spcAft>
              <a:buClr>
                <a:srgbClr val="0066CC"/>
              </a:buClr>
              <a:buFont typeface="Nunito"/>
              <a:buNone/>
            </a:pPr>
            <a:r>
              <a:rPr b="1" i="0" lang="zh-CN" sz="2800" u="none" cap="none" strike="noStrike">
                <a:solidFill>
                  <a:srgbClr val="0066CC"/>
                </a:solidFill>
                <a:latin typeface="Nunito"/>
                <a:ea typeface="Nunito"/>
                <a:cs typeface="Nunito"/>
                <a:sym typeface="Nunito"/>
              </a:rPr>
              <a:t>1. What ? </a:t>
            </a:r>
            <a:endParaRPr/>
          </a:p>
          <a:p>
            <a:pPr indent="-342900" lvl="2" marL="571500" marR="0" rtl="0" algn="just">
              <a:lnSpc>
                <a:spcPct val="100000"/>
              </a:lnSpc>
              <a:spcBef>
                <a:spcPts val="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a:p>
          <a:p>
            <a:pPr indent="-342900" lvl="2" marL="571500" marR="0" rtl="0" algn="just">
              <a:lnSpc>
                <a:spcPct val="100000"/>
              </a:lnSpc>
              <a:spcBef>
                <a:spcPts val="1500"/>
              </a:spcBef>
              <a:spcAft>
                <a:spcPts val="0"/>
              </a:spcAft>
              <a:buClr>
                <a:schemeClr val="dk1"/>
              </a:buClr>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a:p>
          <a:p>
            <a:pPr indent="-342900" lvl="2" marL="571500" marR="0" rtl="0" algn="just">
              <a:lnSpc>
                <a:spcPct val="100000"/>
              </a:lnSpc>
              <a:spcBef>
                <a:spcPts val="1500"/>
              </a:spcBef>
              <a:spcAft>
                <a:spcPts val="300"/>
              </a:spcAft>
              <a:buClr>
                <a:srgbClr val="003399"/>
              </a:buClr>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sp>
        <p:nvSpPr>
          <p:cNvPr id="4166" name="Google Shape;4166;p6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Recognizing Hazards</a:t>
            </a:r>
            <a:endParaRPr/>
          </a:p>
        </p:txBody>
      </p:sp>
      <p:sp>
        <p:nvSpPr>
          <p:cNvPr id="4167" name="Google Shape;4167;p613"/>
          <p:cNvSpPr txBox="1"/>
          <p:nvPr>
            <p:ph idx="1" type="body"/>
          </p:nvPr>
        </p:nvSpPr>
        <p:spPr>
          <a:xfrm>
            <a:off x="457200" y="1223925"/>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spcBef>
                <a:spcPts val="600"/>
              </a:spcBef>
              <a:spcAft>
                <a:spcPts val="0"/>
              </a:spcAft>
              <a:buNone/>
            </a:pPr>
            <a:r>
              <a:t/>
            </a:r>
            <a:endParaRPr sz="2400"/>
          </a:p>
        </p:txBody>
      </p:sp>
      <p:pic>
        <p:nvPicPr>
          <p:cNvPr id="4168" name="Google Shape;4168;p613"/>
          <p:cNvPicPr preferRelativeResize="0"/>
          <p:nvPr/>
        </p:nvPicPr>
        <p:blipFill>
          <a:blip r:embed="rId3">
            <a:alphaModFix/>
          </a:blip>
          <a:stretch>
            <a:fillRect/>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2" name="Shape 4172"/>
        <p:cNvGrpSpPr/>
        <p:nvPr/>
      </p:nvGrpSpPr>
      <p:grpSpPr>
        <a:xfrm>
          <a:off x="0" y="0"/>
          <a:ext cx="0" cy="0"/>
          <a:chOff x="0" y="0"/>
          <a:chExt cx="0" cy="0"/>
        </a:xfrm>
      </p:grpSpPr>
      <p:sp>
        <p:nvSpPr>
          <p:cNvPr id="4173" name="Google Shape;4173;p6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Fire Safety</a:t>
            </a:r>
            <a:endParaRPr/>
          </a:p>
        </p:txBody>
      </p:sp>
      <p:sp>
        <p:nvSpPr>
          <p:cNvPr id="4174" name="Google Shape;4174;p614"/>
          <p:cNvSpPr txBox="1"/>
          <p:nvPr>
            <p:ph idx="1" type="body"/>
          </p:nvPr>
        </p:nvSpPr>
        <p:spPr>
          <a:xfrm>
            <a:off x="457200" y="1152575"/>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spcBef>
                <a:spcPts val="600"/>
              </a:spcBef>
              <a:spcAft>
                <a:spcPts val="0"/>
              </a:spcAft>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8" name="Shape 4178"/>
        <p:cNvGrpSpPr/>
        <p:nvPr/>
      </p:nvGrpSpPr>
      <p:grpSpPr>
        <a:xfrm>
          <a:off x="0" y="0"/>
          <a:ext cx="0" cy="0"/>
          <a:chOff x="0" y="0"/>
          <a:chExt cx="0" cy="0"/>
        </a:xfrm>
      </p:grpSpPr>
      <p:sp>
        <p:nvSpPr>
          <p:cNvPr id="4179" name="Google Shape;4179;p615"/>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None/>
            </a:pPr>
            <a:r>
              <a:rPr lang="zh-CN" sz="4000">
                <a:solidFill>
                  <a:srgbClr val="003366"/>
                </a:solidFill>
                <a:latin typeface="Arial"/>
                <a:ea typeface="Arial"/>
                <a:cs typeface="Arial"/>
                <a:sym typeface="Arial"/>
              </a:rPr>
              <a:t>Things to consider before starting</a:t>
            </a:r>
            <a:endParaRPr sz="4000">
              <a:solidFill>
                <a:srgbClr val="003366"/>
              </a:solidFill>
              <a:latin typeface="Arial"/>
              <a:ea typeface="Arial"/>
              <a:cs typeface="Arial"/>
              <a:sym typeface="Arial"/>
            </a:endParaRPr>
          </a:p>
        </p:txBody>
      </p:sp>
      <p:sp>
        <p:nvSpPr>
          <p:cNvPr id="4180" name="Google Shape;4180;p615"/>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is the main message are you trying to get across?</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What diagrams, tables and graphs will you need?</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Who is your audience?</a:t>
            </a:r>
            <a:endParaRPr sz="2900">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Char char="●"/>
            </a:pPr>
            <a:r>
              <a:rPr lang="zh-CN" sz="2900">
                <a:solidFill>
                  <a:srgbClr val="003366"/>
                </a:solidFill>
                <a:latin typeface="Arial"/>
                <a:ea typeface="Arial"/>
                <a:cs typeface="Arial"/>
                <a:sym typeface="Arial"/>
              </a:rPr>
              <a:t>Create a sketch of what you want your final poster to look like</a:t>
            </a:r>
            <a:endParaRPr sz="2900">
              <a:solidFill>
                <a:srgbClr val="003366"/>
              </a:solidFill>
              <a:latin typeface="Arial"/>
              <a:ea typeface="Arial"/>
              <a:cs typeface="Arial"/>
              <a:sym typeface="Arial"/>
            </a:endParaRPr>
          </a:p>
          <a:p>
            <a:pPr indent="0" lvl="0" marL="0" marR="0" rtl="0" algn="l">
              <a:lnSpc>
                <a:spcPct val="119921"/>
              </a:lnSpc>
              <a:spcBef>
                <a:spcPts val="500"/>
              </a:spcBef>
              <a:spcAft>
                <a:spcPts val="0"/>
              </a:spcAft>
              <a:buNone/>
            </a:pPr>
            <a:r>
              <a:t/>
            </a:r>
            <a:endParaRPr sz="2900">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9" name="Shape 3609"/>
        <p:cNvGrpSpPr/>
        <p:nvPr/>
      </p:nvGrpSpPr>
      <p:grpSpPr>
        <a:xfrm>
          <a:off x="0" y="0"/>
          <a:ext cx="0" cy="0"/>
          <a:chOff x="0" y="0"/>
          <a:chExt cx="0" cy="0"/>
        </a:xfrm>
      </p:grpSpPr>
      <p:sp>
        <p:nvSpPr>
          <p:cNvPr id="3610" name="Google Shape;3610;p562"/>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rtl="0" algn="l">
              <a:lnSpc>
                <a:spcPct val="100000"/>
              </a:lnSpc>
              <a:spcBef>
                <a:spcPts val="0"/>
              </a:spcBef>
              <a:spcAft>
                <a:spcPts val="0"/>
              </a:spcAft>
              <a:buNone/>
            </a:pPr>
            <a:r>
              <a:rPr b="1" lang="zh-CN" sz="1700">
                <a:solidFill>
                  <a:srgbClr val="171717"/>
                </a:solidFill>
                <a:latin typeface="Arial"/>
                <a:ea typeface="Arial"/>
                <a:cs typeface="Arial"/>
                <a:sym typeface="Arial"/>
              </a:rPr>
              <a:t>Prioritize resources to engage with:</a:t>
            </a:r>
            <a:endParaRPr sz="1700">
              <a:latin typeface="Arial"/>
              <a:ea typeface="Arial"/>
              <a:cs typeface="Arial"/>
              <a:sym typeface="Arial"/>
            </a:endParaRPr>
          </a:p>
          <a:p>
            <a:pPr indent="-254000" lvl="0" marL="266700" rtl="0" algn="l">
              <a:lnSpc>
                <a:spcPct val="100000"/>
              </a:lnSpc>
              <a:spcBef>
                <a:spcPts val="5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BIPOC communities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Limited-English populations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Youth</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Renters</a:t>
            </a:r>
            <a:endParaRPr sz="1600">
              <a:latin typeface="Arial"/>
              <a:ea typeface="Arial"/>
              <a:cs typeface="Arial"/>
              <a:sym typeface="Arial"/>
            </a:endParaRPr>
          </a:p>
          <a:p>
            <a:pPr indent="0" lvl="0" marL="0" rtl="0" algn="l">
              <a:lnSpc>
                <a:spcPct val="100000"/>
              </a:lnSpc>
              <a:spcBef>
                <a:spcPts val="900"/>
              </a:spcBef>
              <a:spcAft>
                <a:spcPts val="0"/>
              </a:spcAft>
              <a:buNone/>
            </a:pPr>
            <a:r>
              <a:t/>
            </a:r>
            <a:endParaRPr sz="1600">
              <a:latin typeface="Arial"/>
              <a:ea typeface="Arial"/>
              <a:cs typeface="Arial"/>
              <a:sym typeface="Arial"/>
            </a:endParaRPr>
          </a:p>
          <a:p>
            <a:pPr indent="0" lvl="0" marL="12700" rtl="0" algn="l">
              <a:lnSpc>
                <a:spcPct val="100000"/>
              </a:lnSpc>
              <a:spcBef>
                <a:spcPts val="0"/>
              </a:spcBef>
              <a:spcAft>
                <a:spcPts val="0"/>
              </a:spcAft>
              <a:buNone/>
            </a:pPr>
            <a:r>
              <a:rPr b="1" lang="zh-CN" sz="1700">
                <a:solidFill>
                  <a:srgbClr val="171717"/>
                </a:solidFill>
                <a:latin typeface="Arial"/>
                <a:ea typeface="Arial"/>
                <a:cs typeface="Arial"/>
                <a:sym typeface="Arial"/>
              </a:rPr>
              <a:t>We will also engage with:</a:t>
            </a:r>
            <a:endParaRPr sz="1700">
              <a:latin typeface="Arial"/>
              <a:ea typeface="Arial"/>
              <a:cs typeface="Arial"/>
              <a:sym typeface="Arial"/>
            </a:endParaRPr>
          </a:p>
          <a:p>
            <a:pPr indent="-215900" lvl="0" marL="228600" rtl="0" algn="l">
              <a:lnSpc>
                <a:spcPct val="100000"/>
              </a:lnSpc>
              <a:spcBef>
                <a:spcPts val="300"/>
              </a:spcBef>
              <a:spcAft>
                <a:spcPts val="0"/>
              </a:spcAft>
              <a:buSzPts val="1600"/>
              <a:buFont typeface="Arial"/>
              <a:buChar char="•"/>
            </a:pPr>
            <a:r>
              <a:rPr lang="zh-CN" sz="1600">
                <a:latin typeface="Arial"/>
                <a:ea typeface="Arial"/>
                <a:cs typeface="Arial"/>
                <a:sym typeface="Arial"/>
              </a:rPr>
              <a:t>City boards and commissions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Public agencies</a:t>
            </a:r>
            <a:endParaRPr sz="1600">
              <a:latin typeface="Arial"/>
              <a:ea typeface="Arial"/>
              <a:cs typeface="Arial"/>
              <a:sym typeface="Arial"/>
            </a:endParaRPr>
          </a:p>
          <a:p>
            <a:pPr indent="-215900" lvl="0" marL="228600" rtl="0" algn="l">
              <a:lnSpc>
                <a:spcPct val="100000"/>
              </a:lnSpc>
              <a:spcBef>
                <a:spcPts val="400"/>
              </a:spcBef>
              <a:spcAft>
                <a:spcPts val="0"/>
              </a:spcAft>
              <a:buClr>
                <a:srgbClr val="171717"/>
              </a:buClr>
              <a:buSzPts val="1600"/>
              <a:buFont typeface="Arial"/>
              <a:buChar char="•"/>
            </a:pPr>
            <a:r>
              <a:rPr lang="zh-CN" sz="1600">
                <a:solidFill>
                  <a:srgbClr val="171717"/>
                </a:solidFill>
                <a:latin typeface="Arial"/>
                <a:ea typeface="Arial"/>
                <a:cs typeface="Arial"/>
                <a:sym typeface="Arial"/>
              </a:rPr>
              <a:t>Cultural organizations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Policy advocates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Community-based organizations</a:t>
            </a:r>
            <a:endParaRPr sz="1600">
              <a:latin typeface="Arial"/>
              <a:ea typeface="Arial"/>
              <a:cs typeface="Arial"/>
              <a:sym typeface="Arial"/>
            </a:endParaRPr>
          </a:p>
        </p:txBody>
      </p:sp>
      <p:sp>
        <p:nvSpPr>
          <p:cNvPr id="3611" name="Google Shape;3611;p562"/>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None/>
            </a:pPr>
            <a:r>
              <a:rPr lang="zh-CN" sz="3000">
                <a:solidFill>
                  <a:srgbClr val="0057A3"/>
                </a:solidFill>
              </a:rPr>
              <a:t>Equitable Community Engagement</a:t>
            </a:r>
            <a:endParaRPr sz="3000"/>
          </a:p>
        </p:txBody>
      </p:sp>
      <p:sp>
        <p:nvSpPr>
          <p:cNvPr id="3612" name="Google Shape;3612;p562"/>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rtl="0" algn="l">
              <a:lnSpc>
                <a:spcPct val="100000"/>
              </a:lnSpc>
              <a:spcBef>
                <a:spcPts val="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LGBTQ community</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People with disabilities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Low-income populations</a:t>
            </a:r>
            <a:endParaRPr sz="1600">
              <a:latin typeface="Arial"/>
              <a:ea typeface="Arial"/>
              <a:cs typeface="Arial"/>
              <a:sym typeface="Arial"/>
            </a:endParaRPr>
          </a:p>
          <a:p>
            <a:pPr indent="-254000" lvl="0" marL="266700" rtl="0" algn="l">
              <a:lnSpc>
                <a:spcPct val="100000"/>
              </a:lnSpc>
              <a:spcBef>
                <a:spcPts val="600"/>
              </a:spcBef>
              <a:spcAft>
                <a:spcPts val="0"/>
              </a:spcAft>
              <a:buClr>
                <a:srgbClr val="F68944"/>
              </a:buClr>
              <a:buSzPts val="1600"/>
              <a:buFont typeface="Noto Sans Symbols"/>
              <a:buChar char="✔"/>
            </a:pPr>
            <a:r>
              <a:rPr lang="zh-CN" sz="1600">
                <a:solidFill>
                  <a:srgbClr val="171717"/>
                </a:solidFill>
                <a:latin typeface="Arial"/>
                <a:ea typeface="Arial"/>
                <a:cs typeface="Arial"/>
                <a:sym typeface="Arial"/>
              </a:rPr>
              <a:t>People experiencing homelessness</a:t>
            </a:r>
            <a:endParaRPr sz="1600">
              <a:latin typeface="Arial"/>
              <a:ea typeface="Arial"/>
              <a:cs typeface="Arial"/>
              <a:sym typeface="Arial"/>
            </a:endParaRPr>
          </a:p>
          <a:p>
            <a:pPr indent="0" lvl="0" marL="0" rtl="0" algn="l">
              <a:lnSpc>
                <a:spcPct val="100000"/>
              </a:lnSpc>
              <a:spcBef>
                <a:spcPts val="0"/>
              </a:spcBef>
              <a:spcAft>
                <a:spcPts val="0"/>
              </a:spcAft>
              <a:buNone/>
            </a:pPr>
            <a:r>
              <a:t/>
            </a:r>
            <a:endParaRPr sz="1600">
              <a:latin typeface="Arial"/>
              <a:ea typeface="Arial"/>
              <a:cs typeface="Arial"/>
              <a:sym typeface="Arial"/>
            </a:endParaRPr>
          </a:p>
          <a:p>
            <a:pPr indent="0" lvl="0" marL="0" rtl="0" algn="l">
              <a:lnSpc>
                <a:spcPct val="100000"/>
              </a:lnSpc>
              <a:spcBef>
                <a:spcPts val="1300"/>
              </a:spcBef>
              <a:spcAft>
                <a:spcPts val="0"/>
              </a:spcAft>
              <a:buNone/>
            </a:pPr>
            <a:r>
              <a:t/>
            </a:r>
            <a:endParaRPr sz="1600">
              <a:latin typeface="Arial"/>
              <a:ea typeface="Arial"/>
              <a:cs typeface="Arial"/>
              <a:sym typeface="Arial"/>
            </a:endParaRPr>
          </a:p>
          <a:p>
            <a:pPr indent="-228600" lvl="0" marL="241300" rtl="0" algn="l">
              <a:lnSpc>
                <a:spcPct val="100000"/>
              </a:lnSpc>
              <a:spcBef>
                <a:spcPts val="0"/>
              </a:spcBef>
              <a:spcAft>
                <a:spcPts val="0"/>
              </a:spcAft>
              <a:buSzPts val="1600"/>
              <a:buFont typeface="Arial"/>
              <a:buChar char="•"/>
            </a:pPr>
            <a:r>
              <a:rPr lang="zh-CN" sz="1600">
                <a:latin typeface="Arial"/>
                <a:ea typeface="Arial"/>
                <a:cs typeface="Arial"/>
                <a:sym typeface="Arial"/>
              </a:rPr>
              <a:t>Neighborhood associations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Business associations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Small business owners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Property owners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Builders and developers</a:t>
            </a:r>
            <a:endParaRPr sz="1600">
              <a:latin typeface="Arial"/>
              <a:ea typeface="Arial"/>
              <a:cs typeface="Arial"/>
              <a:sym typeface="Arial"/>
            </a:endParaRPr>
          </a:p>
          <a:p>
            <a:pPr indent="-215900" lvl="0" marL="228600" rtl="0" algn="l">
              <a:lnSpc>
                <a:spcPct val="100000"/>
              </a:lnSpc>
              <a:spcBef>
                <a:spcPts val="400"/>
              </a:spcBef>
              <a:spcAft>
                <a:spcPts val="0"/>
              </a:spcAft>
              <a:buSzPts val="1600"/>
              <a:buFont typeface="Arial"/>
              <a:buChar char="•"/>
            </a:pPr>
            <a:r>
              <a:rPr lang="zh-CN" sz="1600">
                <a:latin typeface="Arial"/>
                <a:ea typeface="Arial"/>
                <a:cs typeface="Arial"/>
                <a:sym typeface="Arial"/>
              </a:rPr>
              <a:t>General public</a:t>
            </a:r>
            <a:endParaRPr sz="1600">
              <a:latin typeface="Arial"/>
              <a:ea typeface="Arial"/>
              <a:cs typeface="Arial"/>
              <a:sym typeface="Arial"/>
            </a:endParaRPr>
          </a:p>
        </p:txBody>
      </p:sp>
      <p:sp>
        <p:nvSpPr>
          <p:cNvPr id="3613" name="Google Shape;3613;p562"/>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5" name="Shape 4185"/>
        <p:cNvGrpSpPr/>
        <p:nvPr/>
      </p:nvGrpSpPr>
      <p:grpSpPr>
        <a:xfrm>
          <a:off x="0" y="0"/>
          <a:ext cx="0" cy="0"/>
          <a:chOff x="0" y="0"/>
          <a:chExt cx="0" cy="0"/>
        </a:xfrm>
      </p:grpSpPr>
      <p:sp>
        <p:nvSpPr>
          <p:cNvPr id="4186" name="Google Shape;4186;p61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a:p>
        </p:txBody>
      </p:sp>
      <p:sp>
        <p:nvSpPr>
          <p:cNvPr id="4187" name="Google Shape;4187;p616"/>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3600" u="none" cap="none" strike="noStrike">
                <a:solidFill>
                  <a:schemeClr val="dk2"/>
                </a:solidFill>
                <a:latin typeface="Arial"/>
                <a:ea typeface="Arial"/>
                <a:cs typeface="Arial"/>
                <a:sym typeface="Arial"/>
              </a:rPr>
              <a:t>Production Possibility Frontiers</a:t>
            </a:r>
            <a:endParaRPr/>
          </a:p>
        </p:txBody>
      </p:sp>
      <p:cxnSp>
        <p:nvCxnSpPr>
          <p:cNvPr id="4188" name="Google Shape;4188;p616"/>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89" name="Google Shape;4189;p616"/>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90" name="Google Shape;4190;p616"/>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91" name="Google Shape;4191;p616"/>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Capital Goods</a:t>
            </a:r>
            <a:endParaRPr/>
          </a:p>
        </p:txBody>
      </p:sp>
      <p:sp>
        <p:nvSpPr>
          <p:cNvPr id="4192" name="Google Shape;4192;p616"/>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Consumer Goods</a:t>
            </a:r>
            <a:endParaRPr/>
          </a:p>
        </p:txBody>
      </p:sp>
      <p:cxnSp>
        <p:nvCxnSpPr>
          <p:cNvPr id="4193" name="Google Shape;4193;p616"/>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94" name="Google Shape;4194;p616"/>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95" name="Google Shape;4195;p616"/>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Yo</a:t>
            </a:r>
            <a:endParaRPr/>
          </a:p>
        </p:txBody>
      </p:sp>
      <p:sp>
        <p:nvSpPr>
          <p:cNvPr id="4196" name="Google Shape;4196;p616"/>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Xo</a:t>
            </a:r>
            <a:endParaRPr/>
          </a:p>
        </p:txBody>
      </p:sp>
      <p:sp>
        <p:nvSpPr>
          <p:cNvPr id="4197" name="Google Shape;4197;p616"/>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2400" u="none" cap="none" strike="noStrike">
                <a:solidFill>
                  <a:schemeClr val="dk1"/>
                </a:solidFill>
                <a:latin typeface="Verdana"/>
                <a:ea typeface="Verdana"/>
                <a:cs typeface="Verdana"/>
                <a:sym typeface="Verdana"/>
              </a:rPr>
              <a:t>A</a:t>
            </a:r>
            <a:endParaRPr/>
          </a:p>
        </p:txBody>
      </p:sp>
      <p:sp>
        <p:nvSpPr>
          <p:cNvPr id="4198" name="Google Shape;4198;p616"/>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99" name="Google Shape;4199;p616"/>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a:p>
        </p:txBody>
      </p:sp>
      <p:sp>
        <p:nvSpPr>
          <p:cNvPr id="4200" name="Google Shape;4200;p616"/>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201" name="Google Shape;4201;p616"/>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202" name="Google Shape;4202;p616"/>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203" name="Google Shape;4203;p616"/>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0" i="0" lang="zh-CN" sz="2400" u="none" cap="none" strike="noStrike">
                <a:solidFill>
                  <a:schemeClr val="dk1"/>
                </a:solidFill>
                <a:latin typeface="Verdana"/>
                <a:ea typeface="Verdana"/>
                <a:cs typeface="Verdana"/>
                <a:sym typeface="Verdana"/>
              </a:rPr>
              <a:t>C</a:t>
            </a:r>
            <a:endParaRPr/>
          </a:p>
        </p:txBody>
      </p:sp>
      <p:sp>
        <p:nvSpPr>
          <p:cNvPr id="4204" name="Google Shape;4204;p616"/>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Y1</a:t>
            </a:r>
            <a:endParaRPr/>
          </a:p>
        </p:txBody>
      </p:sp>
      <p:sp>
        <p:nvSpPr>
          <p:cNvPr id="4205" name="Google Shape;4205;p616"/>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600" u="none" cap="none" strike="noStrike">
                <a:solidFill>
                  <a:schemeClr val="dk1"/>
                </a:solidFill>
                <a:latin typeface="Verdana"/>
                <a:ea typeface="Verdana"/>
                <a:cs typeface="Verdana"/>
                <a:sym typeface="Verdana"/>
              </a:rPr>
              <a:t>X1</a:t>
            </a:r>
            <a:endParaRPr/>
          </a:p>
        </p:txBody>
      </p:sp>
      <p:sp>
        <p:nvSpPr>
          <p:cNvPr id="4206" name="Google Shape;4206;p616"/>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a:p>
        </p:txBody>
      </p:sp>
      <p:sp>
        <p:nvSpPr>
          <p:cNvPr id="4207" name="Google Shape;4207;p616"/>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1" name="Shape 4211"/>
        <p:cNvGrpSpPr/>
        <p:nvPr/>
      </p:nvGrpSpPr>
      <p:grpSpPr>
        <a:xfrm>
          <a:off x="0" y="0"/>
          <a:ext cx="0" cy="0"/>
          <a:chOff x="0" y="0"/>
          <a:chExt cx="0" cy="0"/>
        </a:xfrm>
      </p:grpSpPr>
      <p:sp>
        <p:nvSpPr>
          <p:cNvPr id="4212" name="Google Shape;4212;p617"/>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213" name="Google Shape;4213;p617"/>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a:t>
            </a:r>
            <a:endParaRPr/>
          </a:p>
        </p:txBody>
      </p:sp>
      <p:cxnSp>
        <p:nvCxnSpPr>
          <p:cNvPr id="4214" name="Google Shape;4214;p617"/>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215" name="Google Shape;4215;p617"/>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a:p>
        </p:txBody>
      </p:sp>
      <p:cxnSp>
        <p:nvCxnSpPr>
          <p:cNvPr id="4216" name="Google Shape;4216;p617"/>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217" name="Google Shape;4217;p617"/>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218" name="Google Shape;4218;p617"/>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10</a:t>
            </a:r>
            <a:endParaRPr/>
          </a:p>
        </p:txBody>
      </p:sp>
      <p:cxnSp>
        <p:nvCxnSpPr>
          <p:cNvPr id="4219" name="Google Shape;4219;p617"/>
          <p:cNvCxnSpPr/>
          <p:nvPr/>
        </p:nvCxnSpPr>
        <p:spPr>
          <a:xfrm>
            <a:off x="3276600" y="4036219"/>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220" name="Google Shape;4220;p617"/>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a:t>
            </a:r>
            <a:endParaRPr/>
          </a:p>
        </p:txBody>
      </p:sp>
      <p:pic>
        <p:nvPicPr>
          <p:cNvPr id="4221" name="Google Shape;4221;p617"/>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5" name="Shape 4225"/>
        <p:cNvGrpSpPr/>
        <p:nvPr/>
      </p:nvGrpSpPr>
      <p:grpSpPr>
        <a:xfrm>
          <a:off x="0" y="0"/>
          <a:ext cx="0" cy="0"/>
          <a:chOff x="0" y="0"/>
          <a:chExt cx="0" cy="0"/>
        </a:xfrm>
      </p:grpSpPr>
      <p:sp>
        <p:nvSpPr>
          <p:cNvPr id="4226" name="Google Shape;4226;p618"/>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227" name="Google Shape;4227;p618"/>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1000</a:t>
            </a:r>
            <a:endParaRPr/>
          </a:p>
        </p:txBody>
      </p:sp>
      <p:cxnSp>
        <p:nvCxnSpPr>
          <p:cNvPr id="4228" name="Google Shape;4228;p618"/>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229" name="Google Shape;4229;p618"/>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6000" u="none" cap="none" strike="noStrike">
                <a:solidFill>
                  <a:schemeClr val="dk1"/>
                </a:solidFill>
                <a:latin typeface="Nunito"/>
                <a:ea typeface="Nunito"/>
                <a:cs typeface="Nunito"/>
                <a:sym typeface="Nunito"/>
              </a:rPr>
              <a:t>567</a:t>
            </a:r>
            <a:endParaRPr/>
          </a:p>
        </p:txBody>
      </p:sp>
      <p:pic>
        <p:nvPicPr>
          <p:cNvPr id="4230" name="Google Shape;4230;p618"/>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231" name="Google Shape;4231;p618"/>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232" name="Google Shape;4232;p618"/>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a:p>
        </p:txBody>
      </p:sp>
      <p:sp>
        <p:nvSpPr>
          <p:cNvPr id="4233" name="Google Shape;4233;p618"/>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5</a:t>
            </a:r>
            <a:endParaRPr/>
          </a:p>
        </p:txBody>
      </p:sp>
      <p:sp>
        <p:nvSpPr>
          <p:cNvPr id="4234" name="Google Shape;4234;p618"/>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6</a:t>
            </a:r>
            <a:endParaRPr/>
          </a:p>
        </p:txBody>
      </p:sp>
      <p:sp>
        <p:nvSpPr>
          <p:cNvPr id="4235" name="Google Shape;4235;p618"/>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Nunito"/>
              <a:buNone/>
            </a:pPr>
            <a:r>
              <a:rPr b="1" i="0" lang="zh-CN" sz="6000" u="none" cap="none" strike="noStrike">
                <a:solidFill>
                  <a:schemeClr val="accent2"/>
                </a:solidFill>
                <a:latin typeface="Nunito"/>
                <a:ea typeface="Nunito"/>
                <a:cs typeface="Nunito"/>
                <a:sym typeface="Nunito"/>
              </a:rPr>
              <a:t>.567</a:t>
            </a:r>
            <a:endParaRPr/>
          </a:p>
        </p:txBody>
      </p:sp>
      <p:sp>
        <p:nvSpPr>
          <p:cNvPr id="4236" name="Google Shape;4236;p618"/>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0" i="0" lang="zh-CN" sz="4000" u="none" cap="none" strike="noStrike">
                <a:solidFill>
                  <a:schemeClr val="accent2"/>
                </a:solidFill>
                <a:latin typeface="Arial"/>
                <a:ea typeface="Arial"/>
                <a:cs typeface="Arial"/>
                <a:sym typeface="Arial"/>
              </a:rPr>
              <a:t>7</a:t>
            </a:r>
            <a:endParaRPr/>
          </a:p>
        </p:txBody>
      </p:sp>
      <p:pic>
        <p:nvPicPr>
          <p:cNvPr id="4237" name="Google Shape;4237;p618"/>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sp>
        <p:nvSpPr>
          <p:cNvPr id="4242" name="Google Shape;4242;p619"/>
          <p:cNvSpPr txBox="1"/>
          <p:nvPr>
            <p:ph type="title"/>
          </p:nvPr>
        </p:nvSpPr>
        <p:spPr>
          <a:xfrm>
            <a:off x="265500" y="1594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243" name="Google Shape;4243;p619"/>
          <p:cNvSpPr txBox="1"/>
          <p:nvPr>
            <p:ph idx="1" type="subTitle"/>
          </p:nvPr>
        </p:nvSpPr>
        <p:spPr>
          <a:xfrm>
            <a:off x="542600" y="1641750"/>
            <a:ext cx="4045200" cy="30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spcBef>
                <a:spcPts val="0"/>
              </a:spcBef>
              <a:spcAft>
                <a:spcPts val="0"/>
              </a:spcAft>
              <a:buNone/>
            </a:pPr>
            <a:r>
              <a:t/>
            </a:r>
            <a:endParaRPr b="1">
              <a:latin typeface="Quattrocento Sans"/>
              <a:ea typeface="Quattrocento Sans"/>
              <a:cs typeface="Quattrocento Sans"/>
              <a:sym typeface="Quattrocento Sans"/>
            </a:endParaRPr>
          </a:p>
          <a:p>
            <a:pPr indent="0" lvl="0" marL="0" rtl="0" algn="l">
              <a:spcBef>
                <a:spcPts val="0"/>
              </a:spcBef>
              <a:spcAft>
                <a:spcPts val="0"/>
              </a:spcAft>
              <a:buNone/>
            </a:pPr>
            <a:r>
              <a:t/>
            </a:r>
            <a:endParaRPr b="1">
              <a:latin typeface="Quattrocento Sans"/>
              <a:ea typeface="Quattrocento Sans"/>
              <a:cs typeface="Quattrocento Sans"/>
              <a:sym typeface="Quattrocento Sans"/>
            </a:endParaRPr>
          </a:p>
          <a:p>
            <a:pPr indent="0" lvl="0" marL="0" rtl="0" algn="l">
              <a:spcBef>
                <a:spcPts val="0"/>
              </a:spcBef>
              <a:spcAft>
                <a:spcPts val="0"/>
              </a:spcAft>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244" name="Google Shape;4244;p619"/>
          <p:cNvPicPr preferRelativeResize="0"/>
          <p:nvPr/>
        </p:nvPicPr>
        <p:blipFill>
          <a:blip r:embed="rId3">
            <a:alphaModFix/>
          </a:blip>
          <a:stretch>
            <a:fillRect/>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8" name="Shape 4248"/>
        <p:cNvGrpSpPr/>
        <p:nvPr/>
      </p:nvGrpSpPr>
      <p:grpSpPr>
        <a:xfrm>
          <a:off x="0" y="0"/>
          <a:ext cx="0" cy="0"/>
          <a:chOff x="0" y="0"/>
          <a:chExt cx="0" cy="0"/>
        </a:xfrm>
      </p:grpSpPr>
      <p:sp>
        <p:nvSpPr>
          <p:cNvPr id="4249" name="Google Shape;4249;p620"/>
          <p:cNvSpPr txBox="1"/>
          <p:nvPr>
            <p:ph type="ctrTitle"/>
          </p:nvPr>
        </p:nvSpPr>
        <p:spPr>
          <a:xfrm>
            <a:off x="311700" y="168650"/>
            <a:ext cx="8520600" cy="10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50" name="Google Shape;4250;p620"/>
          <p:cNvSpPr txBox="1"/>
          <p:nvPr>
            <p:ph idx="1" type="subTitle"/>
          </p:nvPr>
        </p:nvSpPr>
        <p:spPr>
          <a:xfrm>
            <a:off x="311700" y="1019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spcBef>
                <a:spcPts val="0"/>
              </a:spcBef>
              <a:spcAft>
                <a:spcPts val="0"/>
              </a:spcAft>
              <a:buNone/>
            </a:pPr>
            <a:r>
              <a:t/>
            </a:r>
            <a:endParaRPr/>
          </a:p>
        </p:txBody>
      </p:sp>
      <p:sp>
        <p:nvSpPr>
          <p:cNvPr id="4251" name="Google Shape;4251;p620"/>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rgbClr val="9900FF"/>
                </a:solidFill>
                <a:latin typeface="Overlock SC"/>
                <a:ea typeface="Overlock SC"/>
                <a:cs typeface="Overlock SC"/>
                <a:sym typeface="Overlock SC"/>
              </a:rPr>
              <a:t>12/12- 12/16</a:t>
            </a:r>
            <a:endParaRPr b="1" sz="1800">
              <a:solidFill>
                <a:srgbClr val="9900FF"/>
              </a:solidFill>
              <a:latin typeface="Overlock SC"/>
              <a:ea typeface="Overlock SC"/>
              <a:cs typeface="Overlock SC"/>
              <a:sym typeface="Overlock SC"/>
            </a:endParaRPr>
          </a:p>
        </p:txBody>
      </p:sp>
      <p:pic>
        <p:nvPicPr>
          <p:cNvPr id="4252" name="Google Shape;4252;p620"/>
          <p:cNvPicPr preferRelativeResize="0"/>
          <p:nvPr/>
        </p:nvPicPr>
        <p:blipFill>
          <a:blip r:embed="rId3">
            <a:alphaModFix/>
          </a:blip>
          <a:stretch>
            <a:fillRect/>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6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58" name="Google Shape;4258;p621"/>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59" name="Google Shape;4259;p621"/>
          <p:cNvGrpSpPr/>
          <p:nvPr/>
        </p:nvGrpSpPr>
        <p:grpSpPr>
          <a:xfrm>
            <a:off x="609600" y="1828800"/>
            <a:ext cx="7315200" cy="2343150"/>
            <a:chOff x="609600" y="2438400"/>
            <a:chExt cx="7315200" cy="3124200"/>
          </a:xfrm>
        </p:grpSpPr>
        <p:cxnSp>
          <p:nvCxnSpPr>
            <p:cNvPr id="4260" name="Google Shape;4260;p621"/>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61" name="Google Shape;4261;p621"/>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62" name="Google Shape;4262;p621"/>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63" name="Google Shape;4263;p621"/>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64" name="Google Shape;4264;p621"/>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65" name="Google Shape;4265;p621"/>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66" name="Google Shape;4266;p621"/>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67" name="Google Shape;4267;p621"/>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68" name="Google Shape;4268;p621"/>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69" name="Google Shape;4269;p621"/>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2</a:t>
            </a:r>
            <a:endParaRPr/>
          </a:p>
        </p:txBody>
      </p:sp>
      <p:sp>
        <p:nvSpPr>
          <p:cNvPr id="4270" name="Google Shape;4270;p621"/>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1</a:t>
            </a:r>
            <a:endParaRPr/>
          </a:p>
        </p:txBody>
      </p:sp>
      <p:sp>
        <p:nvSpPr>
          <p:cNvPr id="4271" name="Google Shape;4271;p621"/>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3</a:t>
            </a:r>
            <a:endParaRPr/>
          </a:p>
        </p:txBody>
      </p:sp>
      <p:sp>
        <p:nvSpPr>
          <p:cNvPr id="4272" name="Google Shape;4272;p621"/>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4</a:t>
            </a:r>
            <a:endParaRPr/>
          </a:p>
        </p:txBody>
      </p:sp>
      <p:sp>
        <p:nvSpPr>
          <p:cNvPr id="4273" name="Google Shape;4273;p621"/>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3200" u="none" cap="none" strike="noStrike">
                <a:solidFill>
                  <a:srgbClr val="0000FF"/>
                </a:solidFill>
                <a:latin typeface="Arial"/>
                <a:ea typeface="Arial"/>
                <a:cs typeface="Arial"/>
                <a:sym typeface="Arial"/>
              </a:rPr>
              <a:t>5</a:t>
            </a:r>
            <a:endParaRPr/>
          </a:p>
        </p:txBody>
      </p:sp>
      <p:pic>
        <p:nvPicPr>
          <p:cNvPr descr="j0212919" id="4274" name="Google Shape;4274;p621"/>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sp>
        <p:nvSpPr>
          <p:cNvPr id="4279" name="Google Shape;4279;p622"/>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80" name="Google Shape;4280;p622"/>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zh-CN" sz="3200" u="none">
                <a:solidFill>
                  <a:schemeClr val="dk1"/>
                </a:solidFill>
                <a:latin typeface="Arial"/>
                <a:ea typeface="Arial"/>
                <a:cs typeface="Arial"/>
                <a:sym typeface="Arial"/>
              </a:rPr>
              <a:t>1. Exposition </a:t>
            </a:r>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2. Rising Action</a:t>
            </a:r>
            <a:endParaRPr/>
          </a:p>
          <a:p>
            <a:pPr indent="0" lvl="0" marL="0" marR="0" rtl="0" algn="l">
              <a:lnSpc>
                <a:spcPct val="100000"/>
              </a:lnSpc>
              <a:spcBef>
                <a:spcPts val="1600"/>
              </a:spcBef>
              <a:spcAft>
                <a:spcPts val="0"/>
              </a:spcAft>
              <a:buClr>
                <a:schemeClr val="dk1"/>
              </a:buClr>
              <a:buFont typeface="Arial"/>
              <a:buNone/>
            </a:pPr>
            <a:r>
              <a:t/>
            </a:r>
            <a:endParaRPr b="1" i="0" sz="3200" u="non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3. Climax</a:t>
            </a:r>
            <a:endParaRPr/>
          </a:p>
          <a:p>
            <a:pPr indent="0" lvl="0" marL="0" marR="0" rtl="0" algn="l">
              <a:lnSpc>
                <a:spcPct val="100000"/>
              </a:lnSpc>
              <a:spcBef>
                <a:spcPts val="1600"/>
              </a:spcBef>
              <a:spcAft>
                <a:spcPts val="0"/>
              </a:spcAft>
              <a:buClr>
                <a:schemeClr val="dk1"/>
              </a:buClr>
              <a:buFont typeface="Arial"/>
              <a:buNone/>
            </a:pPr>
            <a:r>
              <a:t/>
            </a:r>
            <a:endParaRPr b="1" i="0" sz="3200" u="non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4. Falling Action</a:t>
            </a:r>
            <a:endParaRPr/>
          </a:p>
          <a:p>
            <a:pPr indent="0" lvl="0" marL="0" marR="0" rtl="0" algn="l">
              <a:lnSpc>
                <a:spcPct val="100000"/>
              </a:lnSpc>
              <a:spcBef>
                <a:spcPts val="1600"/>
              </a:spcBef>
              <a:spcAft>
                <a:spcPts val="0"/>
              </a:spcAft>
              <a:buClr>
                <a:schemeClr val="dk1"/>
              </a:buClr>
              <a:buFont typeface="Arial"/>
              <a:buNone/>
            </a:pPr>
            <a:r>
              <a:rPr b="1" i="0" lang="zh-CN" sz="3200" u="none">
                <a:solidFill>
                  <a:schemeClr val="dk1"/>
                </a:solidFill>
                <a:latin typeface="Arial"/>
                <a:ea typeface="Arial"/>
                <a:cs typeface="Arial"/>
                <a:sym typeface="Arial"/>
              </a:rPr>
              <a:t>5. Resolution</a:t>
            </a:r>
            <a:endParaRPr/>
          </a:p>
        </p:txBody>
      </p:sp>
      <p:sp>
        <p:nvSpPr>
          <p:cNvPr id="4281" name="Google Shape;4281;p622"/>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2" name="Google Shape;4282;p622"/>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3" name="Google Shape;4283;p622"/>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4" name="Google Shape;4284;p622"/>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Beginning of Story</a:t>
            </a:r>
            <a:endParaRPr/>
          </a:p>
        </p:txBody>
      </p:sp>
      <p:sp>
        <p:nvSpPr>
          <p:cNvPr id="4285" name="Google Shape;4285;p622"/>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Middle of Story</a:t>
            </a:r>
            <a:endParaRPr/>
          </a:p>
        </p:txBody>
      </p:sp>
      <p:sp>
        <p:nvSpPr>
          <p:cNvPr id="4286" name="Google Shape;4286;p622"/>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rPr b="1" i="0" lang="zh-CN" sz="2400" u="none">
                <a:solidFill>
                  <a:srgbClr val="0000FF"/>
                </a:solidFill>
                <a:latin typeface="Arial"/>
                <a:ea typeface="Arial"/>
                <a:cs typeface="Arial"/>
                <a:sym typeface="Arial"/>
              </a:rPr>
              <a:t>End of Story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623"/>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92" name="Google Shape;4292;p623"/>
          <p:cNvSpPr txBox="1"/>
          <p:nvPr>
            <p:ph idx="1" type="obj"/>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93" name="Google Shape;4293;p623"/>
          <p:cNvGraphicFramePr/>
          <p:nvPr/>
        </p:nvGraphicFramePr>
        <p:xfrm>
          <a:off x="4495800" y="1657350"/>
          <a:ext cx="3000000" cy="3000000"/>
        </p:xfrm>
        <a:graphic>
          <a:graphicData uri="http://schemas.openxmlformats.org/drawingml/2006/table">
            <a:tbl>
              <a:tblPr>
                <a:noFill/>
                <a:tableStyleId>{B5DE3563-FAF8-4546-9DFA-DB94082924F8}</a:tableStyleId>
              </a:tblPr>
              <a:tblGrid>
                <a:gridCol w="2259000"/>
                <a:gridCol w="2084375"/>
              </a:tblGrid>
              <a:tr h="558400">
                <a:tc>
                  <a:txBody>
                    <a:bodyPr/>
                    <a:lstStyle/>
                    <a:p>
                      <a:pPr indent="0" lvl="0" marL="0" rtl="0" algn="ctr">
                        <a:spcBef>
                          <a:spcPts val="0"/>
                        </a:spcBef>
                        <a:spcAft>
                          <a:spcPts val="0"/>
                        </a:spcAft>
                        <a:buNone/>
                      </a:pPr>
                      <a:r>
                        <a:rPr lang="zh-CN" sz="1400">
                          <a:solidFill>
                            <a:srgbClr val="002060"/>
                          </a:solidFill>
                        </a:rPr>
                        <a:t>Amount of Water (mL)</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zh-CN" sz="1400">
                          <a:solidFill>
                            <a:srgbClr val="002060"/>
                          </a:solidFill>
                        </a:rPr>
                        <a:t>Plant Growth (cm)</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rtl="0" algn="ctr">
                        <a:spcBef>
                          <a:spcPts val="0"/>
                        </a:spcBef>
                        <a:spcAft>
                          <a:spcPts val="0"/>
                        </a:spcAft>
                        <a:buNone/>
                      </a:pPr>
                      <a:r>
                        <a:rPr lang="zh-CN" sz="1400">
                          <a:solidFill>
                            <a:srgbClr val="002060"/>
                          </a:solidFill>
                        </a:rPr>
                        <a:t>10</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1</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rtl="0" algn="ctr">
                        <a:spcBef>
                          <a:spcPts val="0"/>
                        </a:spcBef>
                        <a:spcAft>
                          <a:spcPts val="0"/>
                        </a:spcAft>
                        <a:buNone/>
                      </a:pPr>
                      <a:r>
                        <a:rPr lang="zh-CN" sz="1400">
                          <a:solidFill>
                            <a:srgbClr val="002060"/>
                          </a:solidFill>
                        </a:rPr>
                        <a:t>12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rtl="0" algn="ctr">
                        <a:spcBef>
                          <a:spcPts val="0"/>
                        </a:spcBef>
                        <a:spcAft>
                          <a:spcPts val="0"/>
                        </a:spcAft>
                        <a:buNone/>
                      </a:pPr>
                      <a:r>
                        <a:rPr lang="zh-CN" sz="1400">
                          <a:solidFill>
                            <a:srgbClr val="002060"/>
                          </a:solidFill>
                        </a:rPr>
                        <a:t>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rtl="0" algn="ctr">
                        <a:spcBef>
                          <a:spcPts val="0"/>
                        </a:spcBef>
                        <a:spcAft>
                          <a:spcPts val="0"/>
                        </a:spcAft>
                        <a:buNone/>
                      </a:pPr>
                      <a:r>
                        <a:rPr lang="zh-CN" sz="1400">
                          <a:solidFill>
                            <a:srgbClr val="002060"/>
                          </a:solidFill>
                        </a:rPr>
                        <a:t>15</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2</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rtl="0" algn="ctr">
                        <a:spcBef>
                          <a:spcPts val="0"/>
                        </a:spcBef>
                        <a:spcAft>
                          <a:spcPts val="0"/>
                        </a:spcAft>
                        <a:buNone/>
                      </a:pPr>
                      <a:r>
                        <a:rPr lang="zh-CN" sz="1400">
                          <a:solidFill>
                            <a:srgbClr val="002060"/>
                          </a:solidFill>
                        </a:rPr>
                        <a:t>18</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rtl="0" algn="ctr">
                        <a:spcBef>
                          <a:spcPts val="0"/>
                        </a:spcBef>
                        <a:spcAft>
                          <a:spcPts val="0"/>
                        </a:spcAft>
                        <a:buNone/>
                      </a:pPr>
                      <a:r>
                        <a:rPr lang="zh-CN" sz="1400">
                          <a:solidFill>
                            <a:srgbClr val="002060"/>
                          </a:solidFill>
                        </a:rPr>
                        <a:t>3</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rtl="0" algn="ctr">
                        <a:spcBef>
                          <a:spcPts val="0"/>
                        </a:spcBef>
                        <a:spcAft>
                          <a:spcPts val="0"/>
                        </a:spcAft>
                        <a:buNone/>
                      </a:pPr>
                      <a:r>
                        <a:rPr lang="zh-CN" sz="1400">
                          <a:solidFill>
                            <a:srgbClr val="002060"/>
                          </a:solidFill>
                        </a:rPr>
                        <a:t>21</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rtl="0" algn="ctr">
                        <a:spcBef>
                          <a:spcPts val="0"/>
                        </a:spcBef>
                        <a:spcAft>
                          <a:spcPts val="0"/>
                        </a:spcAft>
                        <a:buNone/>
                      </a:pPr>
                      <a:r>
                        <a:rPr lang="zh-CN" sz="1400">
                          <a:solidFill>
                            <a:srgbClr val="002060"/>
                          </a:solidFill>
                        </a:rPr>
                        <a:t>4</a:t>
                      </a:r>
                      <a:endParaRPr sz="11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94" name="Google Shape;4294;p623"/>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95" name="Google Shape;4295;p623"/>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96" name="Google Shape;4296;p623"/>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0" name="Shape 4300"/>
        <p:cNvGrpSpPr/>
        <p:nvPr/>
      </p:nvGrpSpPr>
      <p:grpSpPr>
        <a:xfrm>
          <a:off x="0" y="0"/>
          <a:ext cx="0" cy="0"/>
          <a:chOff x="0" y="0"/>
          <a:chExt cx="0" cy="0"/>
        </a:xfrm>
      </p:grpSpPr>
      <p:sp>
        <p:nvSpPr>
          <p:cNvPr id="4301" name="Google Shape;4301;p624"/>
          <p:cNvSpPr txBox="1"/>
          <p:nvPr>
            <p:ph idx="1" type="body"/>
          </p:nvPr>
        </p:nvSpPr>
        <p:spPr>
          <a:xfrm>
            <a:off x="457200" y="1749200"/>
            <a:ext cx="8229600" cy="20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sp>
        <p:nvSpPr>
          <p:cNvPr id="4306" name="Google Shape;4306;p625"/>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307" name="Google Shape;4307;p625"/>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308" name="Google Shape;4308;p625"/>
          <p:cNvCxnSpPr/>
          <p:nvPr/>
        </p:nvCxnSpPr>
        <p:spPr>
          <a:xfrm>
            <a:off x="720025" y="2419550"/>
            <a:ext cx="763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xEl>
                                              <p:pRg end="0" st="0"/>
                                            </p:txEl>
                                          </p:spTgt>
                                        </p:tgtEl>
                                        <p:attrNameLst>
                                          <p:attrName>style.visibility</p:attrName>
                                        </p:attrNameLst>
                                      </p:cBhvr>
                                      <p:to>
                                        <p:strVal val="visible"/>
                                      </p:to>
                                    </p:set>
                                    <p:animEffect filter="fade" transition="in">
                                      <p:cBhvr>
                                        <p:cTn dur="1000"/>
                                        <p:tgtEl>
                                          <p:spTgt spid="4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xEl>
                                              <p:pRg end="1" st="1"/>
                                            </p:txEl>
                                          </p:spTgt>
                                        </p:tgtEl>
                                        <p:attrNameLst>
                                          <p:attrName>style.visibility</p:attrName>
                                        </p:attrNameLst>
                                      </p:cBhvr>
                                      <p:to>
                                        <p:strVal val="visible"/>
                                      </p:to>
                                    </p:set>
                                    <p:animEffect filter="fade" transition="in">
                                      <p:cBhvr>
                                        <p:cTn dur="1000"/>
                                        <p:tgtEl>
                                          <p:spTgt spid="4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xEl>
                                              <p:pRg end="2" st="2"/>
                                            </p:txEl>
                                          </p:spTgt>
                                        </p:tgtEl>
                                        <p:attrNameLst>
                                          <p:attrName>style.visibility</p:attrName>
                                        </p:attrNameLst>
                                      </p:cBhvr>
                                      <p:to>
                                        <p:strVal val="visible"/>
                                      </p:to>
                                    </p:set>
                                    <p:animEffect filter="fade" transition="in">
                                      <p:cBhvr>
                                        <p:cTn dur="1000"/>
                                        <p:tgtEl>
                                          <p:spTgt spid="4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xEl>
                                              <p:pRg end="3" st="3"/>
                                            </p:txEl>
                                          </p:spTgt>
                                        </p:tgtEl>
                                        <p:attrNameLst>
                                          <p:attrName>style.visibility</p:attrName>
                                        </p:attrNameLst>
                                      </p:cBhvr>
                                      <p:to>
                                        <p:strVal val="visible"/>
                                      </p:to>
                                    </p:set>
                                    <p:animEffect filter="fade" transition="in">
                                      <p:cBhvr>
                                        <p:cTn dur="1000"/>
                                        <p:tgtEl>
                                          <p:spTgt spid="4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6">
                                            <p:txEl>
                                              <p:pRg end="4" st="4"/>
                                            </p:txEl>
                                          </p:spTgt>
                                        </p:tgtEl>
                                        <p:attrNameLst>
                                          <p:attrName>style.visibility</p:attrName>
                                        </p:attrNameLst>
                                      </p:cBhvr>
                                      <p:to>
                                        <p:strVal val="visible"/>
                                      </p:to>
                                    </p:set>
                                    <p:animEffect filter="fade" transition="in">
                                      <p:cBhvr>
                                        <p:cTn dur="1000"/>
                                        <p:tgtEl>
                                          <p:spTgt spid="43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sp>
        <p:nvSpPr>
          <p:cNvPr id="3619" name="Google Shape;3619;p563"/>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620" name="Google Shape;3620;p563"/>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621" name="Google Shape;3621;p563"/>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622" name="Google Shape;3622;p563"/>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lang="zh-CN" sz="2400">
                <a:solidFill>
                  <a:schemeClr val="dk2"/>
                </a:solidFill>
                <a:latin typeface="Gill Sans"/>
                <a:ea typeface="Gill Sans"/>
                <a:cs typeface="Gill Sans"/>
                <a:sym typeface="Gill Sans"/>
              </a:rPr>
              <a:t>Employees on the 7</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don’t report any physical impact.</a:t>
            </a:r>
            <a:endParaRPr sz="1200">
              <a:solidFill>
                <a:schemeClr val="dk2"/>
              </a:solidFill>
              <a:latin typeface="Gill Sans"/>
              <a:ea typeface="Gill Sans"/>
              <a:cs typeface="Gill Sans"/>
              <a:sym typeface="Gill Sans"/>
            </a:endParaRPr>
          </a:p>
        </p:txBody>
      </p:sp>
      <p:sp>
        <p:nvSpPr>
          <p:cNvPr id="3623" name="Google Shape;3623;p563"/>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zh-CN" sz="2400">
                <a:solidFill>
                  <a:schemeClr val="dk2"/>
                </a:solidFill>
                <a:latin typeface="Gill Sans"/>
                <a:ea typeface="Gill Sans"/>
                <a:cs typeface="Gill Sans"/>
                <a:sym typeface="Gill Sans"/>
              </a:rPr>
              <a:t>What are management’s directions to employees? </a:t>
            </a:r>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a:p>
          <a:p>
            <a:pPr indent="0" lvl="0" marL="0" marR="0" rtl="0" algn="l">
              <a:lnSpc>
                <a:spcPct val="114000"/>
              </a:lnSpc>
              <a:spcBef>
                <a:spcPts val="0"/>
              </a:spcBef>
              <a:spcAft>
                <a:spcPts val="0"/>
              </a:spcAft>
              <a:buNone/>
            </a:pPr>
            <a:r>
              <a:rPr lang="zh-CN" sz="2400">
                <a:solidFill>
                  <a:schemeClr val="dk2"/>
                </a:solidFill>
                <a:latin typeface="Gill Sans"/>
                <a:ea typeface="Gill Sans"/>
                <a:cs typeface="Gill Sans"/>
                <a:sym typeface="Gill Sans"/>
              </a:rPr>
              <a:t>What about clients that are in the office for a morning meeting? </a:t>
            </a:r>
            <a:endParaRPr/>
          </a:p>
        </p:txBody>
      </p:sp>
      <p:cxnSp>
        <p:nvCxnSpPr>
          <p:cNvPr id="3624" name="Google Shape;3624;p563"/>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626"/>
          <p:cNvSpPr txBox="1"/>
          <p:nvPr>
            <p:ph idx="1" type="body"/>
          </p:nvPr>
        </p:nvSpPr>
        <p:spPr>
          <a:xfrm>
            <a:off x="457200" y="1200150"/>
            <a:ext cx="8229600" cy="3630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spcBef>
                <a:spcPts val="0"/>
              </a:spcBef>
              <a:spcAft>
                <a:spcPts val="0"/>
              </a:spcAft>
              <a:buNone/>
            </a:pPr>
            <a:r>
              <a:t/>
            </a:r>
            <a:endParaRPr/>
          </a:p>
        </p:txBody>
      </p:sp>
      <p:sp>
        <p:nvSpPr>
          <p:cNvPr id="4314" name="Google Shape;4314;p626"/>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3">
                                            <p:txEl>
                                              <p:pRg end="0" st="0"/>
                                            </p:txEl>
                                          </p:spTgt>
                                        </p:tgtEl>
                                        <p:attrNameLst>
                                          <p:attrName>style.visibility</p:attrName>
                                        </p:attrNameLst>
                                      </p:cBhvr>
                                      <p:to>
                                        <p:strVal val="visible"/>
                                      </p:to>
                                    </p:set>
                                    <p:animEffect filter="fade" transition="in">
                                      <p:cBhvr>
                                        <p:cTn dur="1000"/>
                                        <p:tgtEl>
                                          <p:spTgt spid="4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3">
                                            <p:txEl>
                                              <p:pRg end="1" st="1"/>
                                            </p:txEl>
                                          </p:spTgt>
                                        </p:tgtEl>
                                        <p:attrNameLst>
                                          <p:attrName>style.visibility</p:attrName>
                                        </p:attrNameLst>
                                      </p:cBhvr>
                                      <p:to>
                                        <p:strVal val="visible"/>
                                      </p:to>
                                    </p:set>
                                    <p:animEffect filter="fade" transition="in">
                                      <p:cBhvr>
                                        <p:cTn dur="1000"/>
                                        <p:tgtEl>
                                          <p:spTgt spid="4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3">
                                            <p:txEl>
                                              <p:pRg end="2" st="2"/>
                                            </p:txEl>
                                          </p:spTgt>
                                        </p:tgtEl>
                                        <p:attrNameLst>
                                          <p:attrName>style.visibility</p:attrName>
                                        </p:attrNameLst>
                                      </p:cBhvr>
                                      <p:to>
                                        <p:strVal val="visible"/>
                                      </p:to>
                                    </p:set>
                                    <p:animEffect filter="fade" transition="in">
                                      <p:cBhvr>
                                        <p:cTn dur="1000"/>
                                        <p:tgtEl>
                                          <p:spTgt spid="43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627"/>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320" name="Google Shape;4320;p627"/>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4" name="Shape 4324"/>
        <p:cNvGrpSpPr/>
        <p:nvPr/>
      </p:nvGrpSpPr>
      <p:grpSpPr>
        <a:xfrm>
          <a:off x="0" y="0"/>
          <a:ext cx="0" cy="0"/>
          <a:chOff x="0" y="0"/>
          <a:chExt cx="0" cy="0"/>
        </a:xfrm>
      </p:grpSpPr>
      <p:sp>
        <p:nvSpPr>
          <p:cNvPr id="4325" name="Google Shape;4325;p628"/>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326" name="Google Shape;4326;p628"/>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327" name="Google Shape;4327;p628"/>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328" name="Google Shape;4328;p628"/>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629"/>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Northwest</a:t>
            </a:r>
            <a:endParaRPr/>
          </a:p>
        </p:txBody>
      </p:sp>
      <p:sp>
        <p:nvSpPr>
          <p:cNvPr id="4334" name="Google Shape;4334;p629"/>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zh-CN" sz="2400"/>
              <a:t>Defined social hierarchies</a:t>
            </a:r>
            <a:endParaRPr sz="2400"/>
          </a:p>
          <a:p>
            <a:pPr indent="-381000" lvl="0" marL="457200" rtl="0" algn="l">
              <a:spcBef>
                <a:spcPts val="0"/>
              </a:spcBef>
              <a:spcAft>
                <a:spcPts val="0"/>
              </a:spcAft>
              <a:buSzPts val="2400"/>
              <a:buFont typeface="Times New Roman"/>
              <a:buChar char="●"/>
            </a:pPr>
            <a:r>
              <a:rPr lang="zh-CN" sz="2400"/>
              <a:t>Fish, elk, deer, roots, shellfish </a:t>
            </a:r>
            <a:endParaRPr sz="2400"/>
          </a:p>
          <a:p>
            <a:pPr indent="-381000" lvl="0" marL="457200" rtl="0" algn="l">
              <a:spcBef>
                <a:spcPts val="0"/>
              </a:spcBef>
              <a:spcAft>
                <a:spcPts val="0"/>
              </a:spcAft>
              <a:buSzPts val="2400"/>
              <a:buFont typeface="Times New Roman"/>
              <a:buChar char="●"/>
            </a:pPr>
            <a:r>
              <a:rPr lang="zh-CN" sz="2400"/>
              <a:t>skilled traders </a:t>
            </a:r>
            <a:endParaRPr sz="2400"/>
          </a:p>
          <a:p>
            <a:pPr indent="-381000" lvl="0" marL="457200" rtl="0" algn="l">
              <a:spcBef>
                <a:spcPts val="0"/>
              </a:spcBef>
              <a:spcAft>
                <a:spcPts val="0"/>
              </a:spcAft>
              <a:buSzPts val="2400"/>
              <a:buFont typeface="Times New Roman"/>
              <a:buChar char="●"/>
            </a:pPr>
            <a:r>
              <a:rPr lang="zh-CN" sz="2400"/>
              <a:t>longhouses of cedar and bark</a:t>
            </a:r>
            <a:endParaRPr sz="2400"/>
          </a:p>
          <a:p>
            <a:pPr indent="-381000" lvl="0" marL="457200" rtl="0" algn="l">
              <a:spcBef>
                <a:spcPts val="0"/>
              </a:spcBef>
              <a:spcAft>
                <a:spcPts val="0"/>
              </a:spcAft>
              <a:buSzPts val="2400"/>
              <a:buFont typeface="Times New Roman"/>
              <a:buChar char="●"/>
            </a:pPr>
            <a:r>
              <a:rPr lang="zh-CN" sz="2400"/>
              <a:t>clothing of grass and fur </a:t>
            </a:r>
            <a:endParaRPr sz="2400"/>
          </a:p>
          <a:p>
            <a:pPr indent="-381000" lvl="0" marL="457200" rtl="0" algn="l">
              <a:spcBef>
                <a:spcPts val="0"/>
              </a:spcBef>
              <a:spcAft>
                <a:spcPts val="0"/>
              </a:spcAft>
              <a:buSzPts val="2400"/>
              <a:buFont typeface="Times New Roman"/>
              <a:buChar char="●"/>
            </a:pPr>
            <a:r>
              <a:rPr lang="zh-CN" sz="2400"/>
              <a:t>Bow &amp; arrow, clubs, spears</a:t>
            </a:r>
            <a:endParaRPr sz="2400"/>
          </a:p>
        </p:txBody>
      </p:sp>
      <p:pic>
        <p:nvPicPr>
          <p:cNvPr id="4335" name="Google Shape;4335;p629"/>
          <p:cNvPicPr preferRelativeResize="0"/>
          <p:nvPr/>
        </p:nvPicPr>
        <p:blipFill>
          <a:blip r:embed="rId3">
            <a:alphaModFix/>
          </a:blip>
          <a:stretch>
            <a:fillRect/>
          </a:stretch>
        </p:blipFill>
        <p:spPr>
          <a:xfrm>
            <a:off x="0" y="3272400"/>
            <a:ext cx="2948025" cy="1777932"/>
          </a:xfrm>
          <a:prstGeom prst="rect">
            <a:avLst/>
          </a:prstGeom>
          <a:noFill/>
          <a:ln>
            <a:noFill/>
          </a:ln>
        </p:spPr>
      </p:pic>
      <p:pic>
        <p:nvPicPr>
          <p:cNvPr id="4336" name="Google Shape;4336;p629"/>
          <p:cNvPicPr preferRelativeResize="0"/>
          <p:nvPr/>
        </p:nvPicPr>
        <p:blipFill>
          <a:blip r:embed="rId4">
            <a:alphaModFix/>
          </a:blip>
          <a:stretch>
            <a:fillRect/>
          </a:stretch>
        </p:blipFill>
        <p:spPr>
          <a:xfrm>
            <a:off x="4619649" y="2961655"/>
            <a:ext cx="3393263" cy="2181844"/>
          </a:xfrm>
          <a:prstGeom prst="rect">
            <a:avLst/>
          </a:prstGeom>
          <a:noFill/>
          <a:ln>
            <a:noFill/>
          </a:ln>
        </p:spPr>
      </p:pic>
      <p:pic>
        <p:nvPicPr>
          <p:cNvPr id="4337" name="Google Shape;4337;p629"/>
          <p:cNvPicPr preferRelativeResize="0"/>
          <p:nvPr/>
        </p:nvPicPr>
        <p:blipFill>
          <a:blip r:embed="rId5">
            <a:alphaModFix/>
          </a:blip>
          <a:stretch>
            <a:fillRect/>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1" name="Shape 4341"/>
        <p:cNvGrpSpPr/>
        <p:nvPr/>
      </p:nvGrpSpPr>
      <p:grpSpPr>
        <a:xfrm>
          <a:off x="0" y="0"/>
          <a:ext cx="0" cy="0"/>
          <a:chOff x="0" y="0"/>
          <a:chExt cx="0" cy="0"/>
        </a:xfrm>
      </p:grpSpPr>
      <p:sp>
        <p:nvSpPr>
          <p:cNvPr id="4342" name="Google Shape;4342;p630"/>
          <p:cNvSpPr txBox="1"/>
          <p:nvPr>
            <p:ph idx="1" type="body"/>
          </p:nvPr>
        </p:nvSpPr>
        <p:spPr>
          <a:xfrm>
            <a:off x="457200" y="1200150"/>
            <a:ext cx="3798000" cy="36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CN" sz="2400"/>
              <a:t>Six distinct regions</a:t>
            </a:r>
            <a:endParaRPr sz="2400"/>
          </a:p>
          <a:p>
            <a:pPr indent="-381000" lvl="1" marL="914400" rtl="0" algn="l">
              <a:spcBef>
                <a:spcPts val="0"/>
              </a:spcBef>
              <a:spcAft>
                <a:spcPts val="0"/>
              </a:spcAft>
              <a:buSzPts val="2400"/>
              <a:buChar char="○"/>
            </a:pPr>
            <a:r>
              <a:rPr lang="zh-CN" sz="2400"/>
              <a:t>Colorado River - subsistence farming</a:t>
            </a:r>
            <a:endParaRPr sz="2400"/>
          </a:p>
          <a:p>
            <a:pPr indent="-381000" lvl="1" marL="914400" rtl="0" algn="l">
              <a:spcBef>
                <a:spcPts val="0"/>
              </a:spcBef>
              <a:spcAft>
                <a:spcPts val="0"/>
              </a:spcAft>
              <a:buSzPts val="2400"/>
              <a:buChar char="○"/>
            </a:pPr>
            <a:r>
              <a:rPr lang="zh-CN" sz="2400"/>
              <a:t>Southern - complex chiefdoms</a:t>
            </a:r>
            <a:endParaRPr sz="2400"/>
          </a:p>
          <a:p>
            <a:pPr indent="-381000" lvl="1" marL="914400" rtl="0" algn="l">
              <a:spcBef>
                <a:spcPts val="0"/>
              </a:spcBef>
              <a:spcAft>
                <a:spcPts val="0"/>
              </a:spcAft>
              <a:buSzPts val="2400"/>
              <a:buChar char="○"/>
            </a:pPr>
            <a:r>
              <a:rPr lang="zh-CN" sz="2400"/>
              <a:t>Great Basin area</a:t>
            </a:r>
            <a:endParaRPr sz="2400"/>
          </a:p>
          <a:p>
            <a:pPr indent="-381000" lvl="1" marL="914400" rtl="0" algn="l">
              <a:spcBef>
                <a:spcPts val="0"/>
              </a:spcBef>
              <a:spcAft>
                <a:spcPts val="0"/>
              </a:spcAft>
              <a:buSzPts val="2400"/>
              <a:buChar char="○"/>
            </a:pPr>
            <a:r>
              <a:rPr lang="zh-CN" sz="2400"/>
              <a:t>Central - hunting</a:t>
            </a:r>
            <a:endParaRPr sz="2400"/>
          </a:p>
          <a:p>
            <a:pPr indent="-381000" lvl="1" marL="914400" rtl="0" algn="l">
              <a:spcBef>
                <a:spcPts val="0"/>
              </a:spcBef>
              <a:spcAft>
                <a:spcPts val="0"/>
              </a:spcAft>
              <a:buSzPts val="2400"/>
              <a:buChar char="○"/>
            </a:pPr>
            <a:r>
              <a:rPr lang="zh-CN" sz="2400"/>
              <a:t>Northwest - woodworking</a:t>
            </a:r>
            <a:endParaRPr sz="2400"/>
          </a:p>
          <a:p>
            <a:pPr indent="-381000" lvl="1" marL="914400" rtl="0" algn="l">
              <a:spcBef>
                <a:spcPts val="0"/>
              </a:spcBef>
              <a:spcAft>
                <a:spcPts val="0"/>
              </a:spcAft>
              <a:buSzPts val="2400"/>
              <a:buChar char="○"/>
            </a:pPr>
            <a:r>
              <a:rPr lang="zh-CN" sz="2400"/>
              <a:t>Northeast</a:t>
            </a:r>
            <a:endParaRPr sz="2400"/>
          </a:p>
          <a:p>
            <a:pPr indent="-381000" lvl="0" marL="457200" rtl="0" algn="l">
              <a:spcBef>
                <a:spcPts val="0"/>
              </a:spcBef>
              <a:spcAft>
                <a:spcPts val="0"/>
              </a:spcAft>
              <a:buSzPts val="2400"/>
              <a:buChar char="●"/>
            </a:pPr>
            <a:r>
              <a:rPr lang="zh-CN" sz="2400"/>
              <a:t>Different environments</a:t>
            </a:r>
            <a:endParaRPr sz="2400"/>
          </a:p>
          <a:p>
            <a:pPr indent="-381000" lvl="1" marL="914400" rtl="0" algn="l">
              <a:spcBef>
                <a:spcPts val="0"/>
              </a:spcBef>
              <a:spcAft>
                <a:spcPts val="0"/>
              </a:spcAft>
              <a:buSzPts val="2400"/>
              <a:buChar char="○"/>
            </a:pPr>
            <a:r>
              <a:rPr lang="zh-CN" sz="2400"/>
              <a:t>Desert</a:t>
            </a:r>
            <a:endParaRPr sz="2400"/>
          </a:p>
          <a:p>
            <a:pPr indent="-381000" lvl="1" marL="914400" rtl="0" algn="l">
              <a:spcBef>
                <a:spcPts val="0"/>
              </a:spcBef>
              <a:spcAft>
                <a:spcPts val="0"/>
              </a:spcAft>
              <a:buSzPts val="2400"/>
              <a:buChar char="○"/>
            </a:pPr>
            <a:r>
              <a:rPr lang="zh-CN" sz="2400"/>
              <a:t>Mountains</a:t>
            </a:r>
            <a:endParaRPr sz="2400"/>
          </a:p>
          <a:p>
            <a:pPr indent="-381000" lvl="1" marL="914400" rtl="0" algn="l">
              <a:spcBef>
                <a:spcPts val="0"/>
              </a:spcBef>
              <a:spcAft>
                <a:spcPts val="0"/>
              </a:spcAft>
              <a:buSzPts val="2400"/>
              <a:buChar char="○"/>
            </a:pPr>
            <a:r>
              <a:rPr lang="zh-CN" sz="2400"/>
              <a:t>Coastal</a:t>
            </a:r>
            <a:endParaRPr sz="2400"/>
          </a:p>
        </p:txBody>
      </p:sp>
      <p:sp>
        <p:nvSpPr>
          <p:cNvPr id="4343" name="Google Shape;4343;p630"/>
          <p:cNvSpPr txBox="1"/>
          <p:nvPr>
            <p:ph type="title"/>
          </p:nvPr>
        </p:nvSpPr>
        <p:spPr>
          <a:xfrm>
            <a:off x="457200" y="9991"/>
            <a:ext cx="8229600" cy="6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California</a:t>
            </a:r>
            <a:endParaRPr/>
          </a:p>
        </p:txBody>
      </p:sp>
      <p:pic>
        <p:nvPicPr>
          <p:cNvPr id="4344" name="Google Shape;4344;p630"/>
          <p:cNvPicPr preferRelativeResize="0"/>
          <p:nvPr/>
        </p:nvPicPr>
        <p:blipFill>
          <a:blip r:embed="rId3">
            <a:alphaModFix/>
          </a:blip>
          <a:stretch>
            <a:fillRect/>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8" name="Shape 4348"/>
        <p:cNvGrpSpPr/>
        <p:nvPr/>
      </p:nvGrpSpPr>
      <p:grpSpPr>
        <a:xfrm>
          <a:off x="0" y="0"/>
          <a:ext cx="0" cy="0"/>
          <a:chOff x="0" y="0"/>
          <a:chExt cx="0" cy="0"/>
        </a:xfrm>
      </p:grpSpPr>
      <p:sp>
        <p:nvSpPr>
          <p:cNvPr id="4349" name="Google Shape;4349;p631"/>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The Real Number System</a:t>
            </a:r>
            <a:endParaRPr/>
          </a:p>
        </p:txBody>
      </p:sp>
      <p:pic>
        <p:nvPicPr>
          <p:cNvPr descr="Untitled.png" id="4350" name="Google Shape;4350;p631"/>
          <p:cNvPicPr preferRelativeResize="0"/>
          <p:nvPr/>
        </p:nvPicPr>
        <p:blipFill rotWithShape="1">
          <a:blip r:embed="rId3">
            <a:alphaModFix/>
          </a:blip>
          <a:srcRect b="50199" l="0" r="50271" t="20483"/>
          <a:stretch/>
        </p:blipFill>
        <p:spPr>
          <a:xfrm>
            <a:off x="1992963" y="2608150"/>
            <a:ext cx="4243976" cy="2032150"/>
          </a:xfrm>
          <a:prstGeom prst="rect">
            <a:avLst/>
          </a:prstGeom>
          <a:noFill/>
          <a:ln>
            <a:noFill/>
          </a:ln>
        </p:spPr>
      </p:pic>
      <p:sp>
        <p:nvSpPr>
          <p:cNvPr id="4351" name="Google Shape;4351;p631"/>
          <p:cNvSpPr txBox="1"/>
          <p:nvPr>
            <p:ph idx="1" type="body"/>
          </p:nvPr>
        </p:nvSpPr>
        <p:spPr>
          <a:xfrm>
            <a:off x="353925" y="1301016"/>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Irrational Numbers are numbers that when written as a decimal, have no pattern and never end. </a:t>
            </a:r>
            <a:endParaRPr/>
          </a:p>
          <a:p>
            <a:pPr indent="0" lvl="0" marL="0" rtl="0" algn="l">
              <a:spcBef>
                <a:spcPts val="0"/>
              </a:spcBef>
              <a:spcAft>
                <a:spcPts val="0"/>
              </a:spcAft>
              <a:buNone/>
            </a:pPr>
            <a:r>
              <a:rPr lang="zh-CN"/>
              <a:t>They are represented by the letter I. </a:t>
            </a:r>
            <a:endParaRPr/>
          </a:p>
          <a:p>
            <a:pPr indent="0" lvl="0" marL="0" rtl="0" algn="l">
              <a:spcBef>
                <a:spcPts val="0"/>
              </a:spcBef>
              <a:spcAft>
                <a:spcPts val="0"/>
              </a:spcAft>
              <a:buNone/>
            </a:pPr>
            <a:r>
              <a:rPr lang="zh-CN"/>
              <a:t>The most famous is pi (3.14159…). Others are square roots that are not perfect.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					   I		π, √37, √2, 22/7</a:t>
            </a:r>
            <a:endParaRPr/>
          </a:p>
          <a:p>
            <a:pPr indent="0" lvl="0" marL="0" rtl="0" algn="l">
              <a:spcBef>
                <a:spcPts val="0"/>
              </a:spcBef>
              <a:spcAft>
                <a:spcPts val="0"/>
              </a:spcAft>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5" name="Shape 4355"/>
        <p:cNvGrpSpPr/>
        <p:nvPr/>
      </p:nvGrpSpPr>
      <p:grpSpPr>
        <a:xfrm>
          <a:off x="0" y="0"/>
          <a:ext cx="0" cy="0"/>
          <a:chOff x="0" y="0"/>
          <a:chExt cx="0" cy="0"/>
        </a:xfrm>
      </p:grpSpPr>
      <p:sp>
        <p:nvSpPr>
          <p:cNvPr id="4356" name="Google Shape;4356;p632"/>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Properties of Numbers</a:t>
            </a:r>
            <a:endParaRPr/>
          </a:p>
        </p:txBody>
      </p:sp>
      <p:sp>
        <p:nvSpPr>
          <p:cNvPr id="4357" name="Google Shape;4357;p632"/>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 are a few properties that we know and are review. We will also introduce a few more that are even a little new to me, but thats okay. Never stop learning, never stop growing.</a:t>
            </a:r>
            <a:endParaRPr/>
          </a:p>
          <a:p>
            <a:pPr indent="0" lvl="0" marL="0" rtl="0" algn="l">
              <a:spcBef>
                <a:spcPts val="0"/>
              </a:spcBef>
              <a:spcAft>
                <a:spcPts val="0"/>
              </a:spcAft>
              <a:buNone/>
            </a:pPr>
            <a:r>
              <a:t/>
            </a:r>
            <a:endParaRPr/>
          </a:p>
          <a:p>
            <a:pPr indent="457200" lvl="0" marL="1371600" rtl="0" algn="l">
              <a:spcBef>
                <a:spcPts val="0"/>
              </a:spcBef>
              <a:spcAft>
                <a:spcPts val="0"/>
              </a:spcAft>
              <a:buNone/>
            </a:pPr>
            <a:r>
              <a:rPr lang="zh-CN" u="sng"/>
              <a:t>Oldies</a:t>
            </a:r>
            <a:r>
              <a:rPr lang="zh-CN"/>
              <a:t>				</a:t>
            </a:r>
            <a:r>
              <a:rPr lang="zh-CN" u="sng"/>
              <a:t>Newbies</a:t>
            </a:r>
            <a:endParaRPr u="sng"/>
          </a:p>
          <a:p>
            <a:pPr indent="457200" lvl="0" marL="1371600" rtl="0" algn="l">
              <a:spcBef>
                <a:spcPts val="0"/>
              </a:spcBef>
              <a:spcAft>
                <a:spcPts val="0"/>
              </a:spcAft>
              <a:buNone/>
            </a:pPr>
            <a:r>
              <a:rPr lang="zh-CN"/>
              <a:t>Commutative			Reflexive</a:t>
            </a:r>
            <a:endParaRPr/>
          </a:p>
          <a:p>
            <a:pPr indent="457200" lvl="0" marL="1371600" rtl="0" algn="l">
              <a:spcBef>
                <a:spcPts val="0"/>
              </a:spcBef>
              <a:spcAft>
                <a:spcPts val="0"/>
              </a:spcAft>
              <a:buNone/>
            </a:pPr>
            <a:r>
              <a:rPr lang="zh-CN"/>
              <a:t>Associative			Symmetric</a:t>
            </a:r>
            <a:endParaRPr/>
          </a:p>
          <a:p>
            <a:pPr indent="457200" lvl="0" marL="1371600" rtl="0" algn="l">
              <a:spcBef>
                <a:spcPts val="0"/>
              </a:spcBef>
              <a:spcAft>
                <a:spcPts val="0"/>
              </a:spcAft>
              <a:buNone/>
            </a:pPr>
            <a:r>
              <a:rPr lang="zh-CN"/>
              <a:t>Identity				Transitive</a:t>
            </a:r>
            <a:endParaRPr/>
          </a:p>
          <a:p>
            <a:pPr indent="457200" lvl="0" marL="1371600" rtl="0" algn="l">
              <a:spcBef>
                <a:spcPts val="0"/>
              </a:spcBef>
              <a:spcAft>
                <a:spcPts val="0"/>
              </a:spcAft>
              <a:buNone/>
            </a:pPr>
            <a:r>
              <a:rPr lang="zh-CN"/>
              <a:t>Inverse				Closure</a:t>
            </a:r>
            <a:endParaRPr/>
          </a:p>
          <a:p>
            <a:pPr indent="457200" lvl="0" marL="1371600" rtl="0" algn="l">
              <a:spcBef>
                <a:spcPts val="0"/>
              </a:spcBef>
              <a:spcAft>
                <a:spcPts val="0"/>
              </a:spcAft>
              <a:buNone/>
            </a:pPr>
            <a:r>
              <a:rPr lang="zh-CN"/>
              <a:t>Zero Product</a:t>
            </a:r>
            <a:endParaRPr/>
          </a:p>
          <a:p>
            <a:pPr indent="457200" lvl="0" marL="1371600" rtl="0" algn="l">
              <a:spcBef>
                <a:spcPts val="0"/>
              </a:spcBef>
              <a:spcAft>
                <a:spcPts val="0"/>
              </a:spcAft>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1" name="Shape 4361"/>
        <p:cNvGrpSpPr/>
        <p:nvPr/>
      </p:nvGrpSpPr>
      <p:grpSpPr>
        <a:xfrm>
          <a:off x="0" y="0"/>
          <a:ext cx="0" cy="0"/>
          <a:chOff x="0" y="0"/>
          <a:chExt cx="0" cy="0"/>
        </a:xfrm>
      </p:grpSpPr>
      <p:sp>
        <p:nvSpPr>
          <p:cNvPr id="4362" name="Google Shape;4362;p633"/>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PEPTALK</a:t>
            </a:r>
            <a:endParaRPr/>
          </a:p>
        </p:txBody>
      </p:sp>
      <p:sp>
        <p:nvSpPr>
          <p:cNvPr id="4363" name="Google Shape;4363;p633"/>
          <p:cNvSpPr txBox="1"/>
          <p:nvPr>
            <p:ph idx="1" type="body"/>
          </p:nvPr>
        </p:nvSpPr>
        <p:spPr>
          <a:xfrm>
            <a:off x="457200" y="1278525"/>
            <a:ext cx="4004700" cy="3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When am I ever going to use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64" name="Google Shape;4364;p633" title="Kid President&amp;#39;s Pep Talk to Teachers and Students ...">
            <a:hlinkClick r:id="rId3"/>
          </p:cNvPr>
          <p:cNvPicPr preferRelativeResize="0"/>
          <p:nvPr/>
        </p:nvPicPr>
        <p:blipFill>
          <a:blip r:embed="rId4">
            <a:alphaModFix/>
          </a:blip>
          <a:stretch>
            <a:fillRect/>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34"/>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Financials</a:t>
            </a:r>
            <a:endParaRPr/>
          </a:p>
          <a:p>
            <a:pPr indent="0" lvl="0" marL="0" rtl="0" algn="l">
              <a:spcBef>
                <a:spcPts val="0"/>
              </a:spcBef>
              <a:spcAft>
                <a:spcPts val="0"/>
              </a:spcAft>
              <a:buNone/>
            </a:pPr>
            <a:r>
              <a:t/>
            </a:r>
            <a:endParaRPr/>
          </a:p>
        </p:txBody>
      </p:sp>
      <p:sp>
        <p:nvSpPr>
          <p:cNvPr id="4370" name="Google Shape;4370;p634"/>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Cash flow</a:t>
            </a:r>
            <a:endParaRPr/>
          </a:p>
          <a:p>
            <a:pPr indent="0" lvl="0" marL="0" rtl="0" algn="l">
              <a:spcBef>
                <a:spcPts val="1600"/>
              </a:spcBef>
              <a:spcAft>
                <a:spcPts val="0"/>
              </a:spcAft>
              <a:buNone/>
            </a:pPr>
            <a:r>
              <a:rPr lang="zh-CN"/>
              <a:t>Cap table</a:t>
            </a:r>
            <a:endParaRPr/>
          </a:p>
          <a:p>
            <a:pPr indent="0" lvl="0" marL="0" rtl="0" algn="l">
              <a:spcBef>
                <a:spcPts val="1600"/>
              </a:spcBef>
              <a:spcAft>
                <a:spcPts val="1600"/>
              </a:spcAft>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5"/>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Contents (delete this slide for your actual pitch)</a:t>
            </a:r>
            <a:endParaRPr/>
          </a:p>
        </p:txBody>
      </p:sp>
      <p:sp>
        <p:nvSpPr>
          <p:cNvPr id="4376" name="Google Shape;4376;p635"/>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CN"/>
              <a:t>Company purpose</a:t>
            </a:r>
            <a:endParaRPr/>
          </a:p>
          <a:p>
            <a:pPr indent="-342900" lvl="0" marL="457200" rtl="0" algn="l">
              <a:spcBef>
                <a:spcPts val="0"/>
              </a:spcBef>
              <a:spcAft>
                <a:spcPts val="0"/>
              </a:spcAft>
              <a:buSzPts val="1800"/>
              <a:buAutoNum type="arabicPeriod"/>
            </a:pPr>
            <a:r>
              <a:rPr lang="zh-CN"/>
              <a:t>Problem</a:t>
            </a:r>
            <a:endParaRPr/>
          </a:p>
          <a:p>
            <a:pPr indent="-342900" lvl="0" marL="457200" rtl="0" algn="l">
              <a:spcBef>
                <a:spcPts val="0"/>
              </a:spcBef>
              <a:spcAft>
                <a:spcPts val="0"/>
              </a:spcAft>
              <a:buSzPts val="1800"/>
              <a:buAutoNum type="arabicPeriod"/>
            </a:pPr>
            <a:r>
              <a:rPr lang="zh-CN"/>
              <a:t>Solution</a:t>
            </a:r>
            <a:endParaRPr/>
          </a:p>
          <a:p>
            <a:pPr indent="-342900" lvl="0" marL="457200" rtl="0" algn="l">
              <a:spcBef>
                <a:spcPts val="0"/>
              </a:spcBef>
              <a:spcAft>
                <a:spcPts val="0"/>
              </a:spcAft>
              <a:buSzPts val="1800"/>
              <a:buAutoNum type="arabicPeriod"/>
            </a:pPr>
            <a:r>
              <a:rPr lang="zh-CN"/>
              <a:t>Why Now</a:t>
            </a:r>
            <a:endParaRPr/>
          </a:p>
          <a:p>
            <a:pPr indent="-342900" lvl="0" marL="457200" rtl="0" algn="l">
              <a:spcBef>
                <a:spcPts val="0"/>
              </a:spcBef>
              <a:spcAft>
                <a:spcPts val="0"/>
              </a:spcAft>
              <a:buSzPts val="1800"/>
              <a:buAutoNum type="arabicPeriod"/>
            </a:pPr>
            <a:r>
              <a:rPr lang="zh-CN"/>
              <a:t>Market Size</a:t>
            </a:r>
            <a:endParaRPr/>
          </a:p>
          <a:p>
            <a:pPr indent="-342900" lvl="0" marL="457200" rtl="0" algn="l">
              <a:spcBef>
                <a:spcPts val="0"/>
              </a:spcBef>
              <a:spcAft>
                <a:spcPts val="0"/>
              </a:spcAft>
              <a:buSzPts val="1800"/>
              <a:buAutoNum type="arabicPeriod"/>
            </a:pPr>
            <a:r>
              <a:rPr lang="zh-CN"/>
              <a:t>Competition</a:t>
            </a:r>
            <a:endParaRPr/>
          </a:p>
          <a:p>
            <a:pPr indent="-342900" lvl="0" marL="457200" rtl="0" algn="l">
              <a:spcBef>
                <a:spcPts val="0"/>
              </a:spcBef>
              <a:spcAft>
                <a:spcPts val="0"/>
              </a:spcAft>
              <a:buSzPts val="1800"/>
              <a:buAutoNum type="arabicPeriod"/>
            </a:pPr>
            <a:r>
              <a:rPr lang="zh-CN"/>
              <a:t>Product</a:t>
            </a:r>
            <a:endParaRPr/>
          </a:p>
          <a:p>
            <a:pPr indent="-342900" lvl="0" marL="457200" rtl="0" algn="l">
              <a:spcBef>
                <a:spcPts val="0"/>
              </a:spcBef>
              <a:spcAft>
                <a:spcPts val="0"/>
              </a:spcAft>
              <a:buSzPts val="1800"/>
              <a:buAutoNum type="arabicPeriod"/>
            </a:pPr>
            <a:r>
              <a:rPr lang="zh-CN"/>
              <a:t>Business Model</a:t>
            </a:r>
            <a:endParaRPr/>
          </a:p>
          <a:p>
            <a:pPr indent="-342900" lvl="0" marL="457200" rtl="0" algn="l">
              <a:spcBef>
                <a:spcPts val="0"/>
              </a:spcBef>
              <a:spcAft>
                <a:spcPts val="0"/>
              </a:spcAft>
              <a:buSzPts val="1800"/>
              <a:buAutoNum type="arabicPeriod"/>
            </a:pPr>
            <a:r>
              <a:rPr lang="zh-CN"/>
              <a:t>Team </a:t>
            </a:r>
            <a:endParaRPr/>
          </a:p>
          <a:p>
            <a:pPr indent="-342900" lvl="0" marL="457200" rtl="0" algn="l">
              <a:spcBef>
                <a:spcPts val="0"/>
              </a:spcBef>
              <a:spcAft>
                <a:spcPts val="0"/>
              </a:spcAft>
              <a:buSzPts val="1800"/>
              <a:buAutoNum type="arabicPeriod"/>
            </a:pPr>
            <a:r>
              <a:rPr lang="zh-CN"/>
              <a:t>Financials</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564"/>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None/>
            </a:pPr>
            <a:r>
              <a:rPr lang="zh-CN" sz="3300"/>
              <a:t>Project Overview</a:t>
            </a:r>
            <a:endParaRPr sz="3300"/>
          </a:p>
        </p:txBody>
      </p:sp>
      <p:sp>
        <p:nvSpPr>
          <p:cNvPr id="3630" name="Google Shape;3630;p564"/>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SzPts val="1500"/>
              <a:buFont typeface="Arial"/>
              <a:buChar char="•"/>
            </a:pPr>
            <a:r>
              <a:rPr lang="zh-CN" sz="1500">
                <a:latin typeface="Arial"/>
                <a:ea typeface="Arial"/>
                <a:cs typeface="Arial"/>
                <a:sym typeface="Arial"/>
              </a:rPr>
              <a:t>The Transbay Joint Powers Authority (TJPA) is seeking funding for the 	DTX project from the FTA New Starts program, which could fund up to 	50% of total project capital cost</a:t>
            </a:r>
            <a:endParaRPr sz="1500">
              <a:latin typeface="Arial"/>
              <a:ea typeface="Arial"/>
              <a:cs typeface="Arial"/>
              <a:sym typeface="Arial"/>
            </a:endParaRPr>
          </a:p>
          <a:p>
            <a:pPr indent="-260350" lvl="0" marL="266700" marR="88900" rtl="0" algn="l">
              <a:lnSpc>
                <a:spcPct val="110000"/>
              </a:lnSpc>
              <a:spcBef>
                <a:spcPts val="800"/>
              </a:spcBef>
              <a:spcAft>
                <a:spcPts val="0"/>
              </a:spcAft>
              <a:buSzPts val="1500"/>
              <a:buFont typeface="Arial"/>
              <a:buChar char="•"/>
            </a:pPr>
            <a:r>
              <a:rPr lang="zh-CN" sz="1500">
                <a:latin typeface="Arial"/>
                <a:ea typeface="Arial"/>
                <a:cs typeface="Arial"/>
                <a:sym typeface="Arial"/>
              </a:rPr>
              <a:t>Caltrain and TJPA are developing a Master Cooperative Agreement (MCA) to formalize their respective roles in project delivery, operation and maintenance.</a:t>
            </a:r>
            <a:endParaRPr sz="1500">
              <a:latin typeface="Arial"/>
              <a:ea typeface="Arial"/>
              <a:cs typeface="Arial"/>
              <a:sym typeface="Arial"/>
            </a:endParaRPr>
          </a:p>
        </p:txBody>
      </p:sp>
      <p:pic>
        <p:nvPicPr>
          <p:cNvPr id="3631" name="Google Shape;3631;p564"/>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632" name="Google Shape;3632;p56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spcBef>
                <a:spcPts val="0"/>
              </a:spcBef>
              <a:spcAft>
                <a:spcPts val="0"/>
              </a:spcAft>
              <a:buClr>
                <a:schemeClr val="lt2"/>
              </a:buClr>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82" name="Google Shape;4382;p636"/>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spcBef>
                <a:spcPts val="400"/>
              </a:spcBef>
              <a:spcAft>
                <a:spcPts val="0"/>
              </a:spcAft>
              <a:buClr>
                <a:schemeClr val="accent2"/>
              </a:buClr>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83" name="Google Shape;4383;p636"/>
          <p:cNvPicPr preferRelativeResize="0"/>
          <p:nvPr/>
        </p:nvPicPr>
        <p:blipFill>
          <a:blip r:embed="rId3">
            <a:alphaModFix/>
          </a:blip>
          <a:stretch>
            <a:fillRect/>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637"/>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spcBef>
                <a:spcPts val="0"/>
              </a:spcBef>
              <a:spcAft>
                <a:spcPts val="0"/>
              </a:spcAft>
              <a:buClr>
                <a:srgbClr val="FFB255"/>
              </a:buClr>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89" name="Google Shape;4389;p637"/>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0" marR="0" rtl="0" algn="l">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0" marR="0" rtl="0" algn="l">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90" name="Google Shape;4390;p637"/>
          <p:cNvPicPr preferRelativeResize="0"/>
          <p:nvPr/>
        </p:nvPicPr>
        <p:blipFill>
          <a:blip r:embed="rId3">
            <a:alphaModFix/>
          </a:blip>
          <a:stretch>
            <a:fillRect/>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638"/>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96" name="Google Shape;4396;p638"/>
          <p:cNvGraphicFramePr/>
          <p:nvPr/>
        </p:nvGraphicFramePr>
        <p:xfrm>
          <a:off x="3438659" y="1564785"/>
          <a:ext cx="3000000" cy="3000000"/>
        </p:xfrm>
        <a:graphic>
          <a:graphicData uri="http://schemas.openxmlformats.org/drawingml/2006/table">
            <a:tbl>
              <a:tblPr>
                <a:noFill/>
                <a:tableStyleId>{B5DE3563-FAF8-4546-9DFA-DB94082924F8}</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25</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46</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91</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37</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2</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59</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45</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57</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48</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None/>
                      </a:pPr>
                      <a:r>
                        <a:rPr lang="zh-CN" sz="1800" u="none" cap="none" strike="noStrike">
                          <a:solidFill>
                            <a:srgbClr val="000000"/>
                          </a:solidFill>
                          <a:latin typeface="Arial"/>
                          <a:ea typeface="Arial"/>
                          <a:cs typeface="Arial"/>
                          <a:sym typeface="Arial"/>
                        </a:rPr>
                        <a:t>150</a:t>
                      </a:r>
                      <a:endParaRPr sz="1800"/>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97" name="Google Shape;4397;p638"/>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6035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sz="1500"/>
          </a:p>
          <a:p>
            <a:pPr indent="-26035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1" name="Shape 4401"/>
        <p:cNvGrpSpPr/>
        <p:nvPr/>
      </p:nvGrpSpPr>
      <p:grpSpPr>
        <a:xfrm>
          <a:off x="0" y="0"/>
          <a:ext cx="0" cy="0"/>
          <a:chOff x="0" y="0"/>
          <a:chExt cx="0" cy="0"/>
        </a:xfrm>
      </p:grpSpPr>
      <p:sp>
        <p:nvSpPr>
          <p:cNvPr id="4402" name="Google Shape;4402;p639"/>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zh-CN" sz="1100">
                <a:solidFill>
                  <a:schemeClr val="lt2"/>
                </a:solidFill>
                <a:latin typeface="Times New Roman"/>
                <a:ea typeface="Times New Roman"/>
                <a:cs typeface="Times New Roman"/>
                <a:sym typeface="Times New Roman"/>
              </a:rPr>
              <a:t>‹#›</a:t>
            </a:fld>
            <a:endParaRPr sz="1100">
              <a:solidFill>
                <a:schemeClr val="lt2"/>
              </a:solidFill>
              <a:latin typeface="Times New Roman"/>
              <a:ea typeface="Times New Roman"/>
              <a:cs typeface="Times New Roman"/>
              <a:sym typeface="Times New Roman"/>
            </a:endParaRPr>
          </a:p>
        </p:txBody>
      </p:sp>
      <p:sp>
        <p:nvSpPr>
          <p:cNvPr id="4403" name="Google Shape;4403;p639"/>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1800">
                <a:solidFill>
                  <a:srgbClr val="FF0000"/>
                </a:solidFill>
                <a:latin typeface="Times New Roman"/>
                <a:ea typeface="Times New Roman"/>
                <a:cs typeface="Times New Roman"/>
                <a:sym typeface="Times New Roman"/>
              </a:rPr>
              <a:t>EJERCICIO 3</a:t>
            </a:r>
            <a:r>
              <a:rPr lang="zh-C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p:txBody>
      </p:sp>
      <p:sp>
        <p:nvSpPr>
          <p:cNvPr id="4404" name="Google Shape;4404;p639"/>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zh-CN" sz="1700">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sz="1700"/>
          </a:p>
        </p:txBody>
      </p:sp>
      <p:sp>
        <p:nvSpPr>
          <p:cNvPr id="4405" name="Google Shape;4405;p639"/>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CN" sz="1400">
                <a:solidFill>
                  <a:srgbClr val="000000"/>
                </a:solidFill>
                <a:latin typeface="Times New Roman"/>
                <a:ea typeface="Times New Roman"/>
                <a:cs typeface="Times New Roman"/>
                <a:sym typeface="Times New Roman"/>
              </a:rPr>
              <a:t>Suponiendo que un ladrón es escogido al azar, encontrar:</a:t>
            </a:r>
            <a:endParaRPr sz="1100"/>
          </a:p>
        </p:txBody>
      </p:sp>
      <p:sp>
        <p:nvSpPr>
          <p:cNvPr id="4406" name="Google Shape;4406;p639"/>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éste sea hombre.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sea su primer captura, dado que éste es hombre.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sea mujer, dado que es reincidente.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mujer dado que es su primera captura.</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tanto hombre como reincidente.</a:t>
            </a:r>
            <a:endParaRPr sz="1500"/>
          </a:p>
          <a:p>
            <a:pPr indent="-260350" lvl="0" marL="254000" marR="0" rtl="0" algn="l">
              <a:spcBef>
                <a:spcPts val="0"/>
              </a:spcBef>
              <a:spcAft>
                <a:spcPts val="0"/>
              </a:spcAft>
              <a:buClr>
                <a:srgbClr val="000000"/>
              </a:buClr>
              <a:buSzPts val="1500"/>
              <a:buFont typeface="Times New Roman"/>
              <a:buAutoNum type="alphaLcParenR"/>
            </a:pPr>
            <a:r>
              <a:rPr lang="zh-CN" sz="1500">
                <a:solidFill>
                  <a:srgbClr val="000000"/>
                </a:solidFill>
                <a:latin typeface="Times New Roman"/>
                <a:ea typeface="Times New Roman"/>
                <a:cs typeface="Times New Roman"/>
                <a:sym typeface="Times New Roman"/>
              </a:rPr>
              <a:t>La probabilidad de que el ladrón sea  mujer y que sea su primera aprehensión </a:t>
            </a:r>
            <a:endParaRPr sz="1500"/>
          </a:p>
        </p:txBody>
      </p:sp>
      <p:graphicFrame>
        <p:nvGraphicFramePr>
          <p:cNvPr id="4407" name="Google Shape;4407;p639"/>
          <p:cNvGraphicFramePr/>
          <p:nvPr/>
        </p:nvGraphicFramePr>
        <p:xfrm>
          <a:off x="3412332" y="1714200"/>
          <a:ext cx="3000000" cy="3000000"/>
        </p:xfrm>
        <a:graphic>
          <a:graphicData uri="http://schemas.openxmlformats.org/drawingml/2006/table">
            <a:tbl>
              <a:tblPr>
                <a:noFill/>
                <a:tableStyleId>{B5DE3563-FAF8-4546-9DFA-DB94082924F8}</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408" name="Google Shape;4408;p639"/>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3300">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3" name="Shape 4413"/>
        <p:cNvGrpSpPr/>
        <p:nvPr/>
      </p:nvGrpSpPr>
      <p:grpSpPr>
        <a:xfrm>
          <a:off x="0" y="0"/>
          <a:ext cx="0" cy="0"/>
          <a:chOff x="0" y="0"/>
          <a:chExt cx="0" cy="0"/>
        </a:xfrm>
      </p:grpSpPr>
      <p:sp>
        <p:nvSpPr>
          <p:cNvPr id="4414" name="Google Shape;4414;p640"/>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rtl="0" algn="just">
              <a:spcBef>
                <a:spcPts val="0"/>
              </a:spcBef>
              <a:spcAft>
                <a:spcPts val="0"/>
              </a:spcAft>
              <a:buNone/>
            </a:pPr>
            <a:r>
              <a:rPr lang="zh-CN" sz="1800">
                <a:solidFill>
                  <a:srgbClr val="0000FF"/>
                </a:solidFill>
                <a:highlight>
                  <a:srgbClr val="FFFFFF"/>
                </a:highlight>
                <a:latin typeface="Verdana"/>
                <a:ea typeface="Verdana"/>
                <a:cs typeface="Verdana"/>
                <a:sym typeface="Verdana"/>
              </a:rPr>
              <a:t>Ejercicio 5.</a:t>
            </a:r>
            <a:endParaRPr sz="1800">
              <a:solidFill>
                <a:srgbClr val="0000FF"/>
              </a:solidFill>
              <a:highlight>
                <a:srgbClr val="FFFFFF"/>
              </a:highlight>
              <a:latin typeface="Verdana"/>
              <a:ea typeface="Verdana"/>
              <a:cs typeface="Verdana"/>
              <a:sym typeface="Verdana"/>
            </a:endParaRPr>
          </a:p>
          <a:p>
            <a:pPr indent="0" lvl="0" marL="0" rtl="0" algn="just">
              <a:spcBef>
                <a:spcPts val="0"/>
              </a:spcBef>
              <a:spcAft>
                <a:spcPts val="0"/>
              </a:spcAft>
              <a:buNone/>
            </a:pPr>
            <a:r>
              <a:rPr lang="zh-CN" sz="1800">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sz="1800"/>
          </a:p>
        </p:txBody>
      </p:sp>
      <p:sp>
        <p:nvSpPr>
          <p:cNvPr id="4415" name="Google Shape;4415;p640"/>
          <p:cNvSpPr txBox="1"/>
          <p:nvPr/>
        </p:nvSpPr>
        <p:spPr>
          <a:xfrm>
            <a:off x="128325" y="2050500"/>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None/>
            </a:pPr>
            <a:r>
              <a:rPr lang="zh-CN" sz="1500">
                <a:solidFill>
                  <a:srgbClr val="0000FF"/>
                </a:solidFill>
                <a:highlight>
                  <a:srgbClr val="FFFFFF"/>
                </a:highlight>
                <a:latin typeface="Verdana"/>
                <a:ea typeface="Verdana"/>
                <a:cs typeface="Verdana"/>
                <a:sym typeface="Verdana"/>
              </a:rPr>
              <a:t>Ejercicio 6.</a:t>
            </a:r>
            <a:endParaRPr sz="1500">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None/>
            </a:pPr>
            <a:r>
              <a:rPr lang="zh-CN" sz="1500">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sz="1500">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SzPts val="1500"/>
              <a:buFont typeface="Verdana"/>
              <a:buAutoNum type="alphaLcPeriod"/>
            </a:pPr>
            <a:r>
              <a:rPr lang="zh-CN" sz="1500">
                <a:highlight>
                  <a:srgbClr val="FFFFFF"/>
                </a:highlight>
                <a:latin typeface="Verdana"/>
                <a:ea typeface="Verdana"/>
                <a:cs typeface="Verdana"/>
                <a:sym typeface="Verdana"/>
              </a:rPr>
              <a:t>La probabilidad de que la bola sea roja y de la urna B</a:t>
            </a:r>
            <a:endParaRPr sz="1500">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SzPts val="1500"/>
              <a:buFont typeface="Verdana"/>
              <a:buAutoNum type="alphaLcPeriod"/>
            </a:pPr>
            <a:r>
              <a:rPr lang="zh-CN" sz="1500">
                <a:highlight>
                  <a:srgbClr val="FFFFFF"/>
                </a:highlight>
                <a:latin typeface="Verdana"/>
                <a:ea typeface="Verdana"/>
                <a:cs typeface="Verdana"/>
                <a:sym typeface="Verdana"/>
              </a:rPr>
              <a:t>La probabilidad de que la bola sea blanca dado que es de la urna A</a:t>
            </a:r>
            <a:endParaRPr sz="1500">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641"/>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zh-CN" sz="1400" u="none" cap="none" strike="noStrike">
                <a:solidFill>
                  <a:schemeClr val="dk1"/>
                </a:solidFill>
                <a:latin typeface="Arial"/>
                <a:ea typeface="Arial"/>
                <a:cs typeface="Arial"/>
                <a:sym typeface="Arial"/>
              </a:rPr>
              <a:t>OwlTeacher.com</a:t>
            </a:r>
            <a:endParaRPr/>
          </a:p>
        </p:txBody>
      </p:sp>
      <p:sp>
        <p:nvSpPr>
          <p:cNvPr id="4422" name="Google Shape;4422;p641"/>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6" name="Shape 4426"/>
        <p:cNvGrpSpPr/>
        <p:nvPr/>
      </p:nvGrpSpPr>
      <p:grpSpPr>
        <a:xfrm>
          <a:off x="0" y="0"/>
          <a:ext cx="0" cy="0"/>
          <a:chOff x="0" y="0"/>
          <a:chExt cx="0" cy="0"/>
        </a:xfrm>
      </p:grpSpPr>
      <p:sp>
        <p:nvSpPr>
          <p:cNvPr id="4427" name="Google Shape;4427;p642"/>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zh-CN" sz="1400" u="none" cap="none" strike="noStrike">
                <a:solidFill>
                  <a:schemeClr val="dk1"/>
                </a:solidFill>
                <a:latin typeface="Arial"/>
                <a:ea typeface="Arial"/>
                <a:cs typeface="Arial"/>
                <a:sym typeface="Arial"/>
              </a:rPr>
              <a:t>OwlTeacher.com</a:t>
            </a:r>
            <a:endParaRPr/>
          </a:p>
        </p:txBody>
      </p:sp>
      <p:sp>
        <p:nvSpPr>
          <p:cNvPr id="4428" name="Google Shape;4428;p642"/>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429" name="Google Shape;4429;p642"/>
          <p:cNvSpPr txBox="1"/>
          <p:nvPr>
            <p:ph idx="1" type="body"/>
          </p:nvPr>
        </p:nvSpPr>
        <p:spPr>
          <a:xfrm>
            <a:off x="45720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sp>
        <p:nvSpPr>
          <p:cNvPr id="4434" name="Google Shape;4434;p643"/>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435" name="Google Shape;4435;p643"/>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400" u="none" cap="none" strike="noStrike">
                <a:solidFill>
                  <a:srgbClr val="FFFFFF"/>
                </a:solidFill>
                <a:latin typeface="Arial"/>
                <a:ea typeface="Arial"/>
                <a:cs typeface="Arial"/>
                <a:sym typeface="Arial"/>
              </a:rPr>
              <a:t>facebook</a:t>
            </a:r>
            <a:endParaRPr/>
          </a:p>
        </p:txBody>
      </p:sp>
      <p:sp>
        <p:nvSpPr>
          <p:cNvPr id="4436" name="Google Shape;4436;p643"/>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Font typeface="Arial"/>
              <a:buNone/>
            </a:pPr>
            <a:r>
              <a:rPr lang="zh-CN"/>
              <a:t>George Washington</a:t>
            </a:r>
            <a:endParaRPr/>
          </a:p>
        </p:txBody>
      </p:sp>
      <p:pic>
        <p:nvPicPr>
          <p:cNvPr descr="Gilbert_Stuart_Williamstown_Portrait_of_George_Washington.jpg" id="4437" name="Google Shape;4437;p643"/>
          <p:cNvPicPr preferRelativeResize="0"/>
          <p:nvPr/>
        </p:nvPicPr>
        <p:blipFill rotWithShape="1">
          <a:blip r:embed="rId3">
            <a:alphaModFix/>
          </a:blip>
          <a:srcRect b="0" l="2317" r="2317" t="0"/>
          <a:stretch/>
        </p:blipFill>
        <p:spPr>
          <a:xfrm>
            <a:off x="152400" y="400050"/>
            <a:ext cx="1433400" cy="1371600"/>
          </a:xfrm>
          <a:prstGeom prst="rect">
            <a:avLst/>
          </a:prstGeom>
          <a:noFill/>
          <a:ln>
            <a:noFill/>
          </a:ln>
        </p:spPr>
      </p:pic>
      <p:grpSp>
        <p:nvGrpSpPr>
          <p:cNvPr id="4438" name="Google Shape;4438;p643"/>
          <p:cNvGrpSpPr/>
          <p:nvPr/>
        </p:nvGrpSpPr>
        <p:grpSpPr>
          <a:xfrm>
            <a:off x="1295400" y="0"/>
            <a:ext cx="762000" cy="285750"/>
            <a:chOff x="0" y="0"/>
            <a:chExt cx="762000" cy="381000"/>
          </a:xfrm>
        </p:grpSpPr>
        <p:sp>
          <p:nvSpPr>
            <p:cNvPr id="4439" name="Google Shape;4439;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40" name="Google Shape;4440;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Wall</a:t>
              </a:r>
              <a:endParaRPr/>
            </a:p>
          </p:txBody>
        </p:sp>
      </p:grpSp>
      <p:grpSp>
        <p:nvGrpSpPr>
          <p:cNvPr id="4441" name="Google Shape;4441;p643"/>
          <p:cNvGrpSpPr/>
          <p:nvPr/>
        </p:nvGrpSpPr>
        <p:grpSpPr>
          <a:xfrm>
            <a:off x="2057400" y="0"/>
            <a:ext cx="838200" cy="285750"/>
            <a:chOff x="0" y="0"/>
            <a:chExt cx="838200" cy="381000"/>
          </a:xfrm>
        </p:grpSpPr>
        <p:sp>
          <p:nvSpPr>
            <p:cNvPr id="4442" name="Google Shape;4442;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43" name="Google Shape;4443;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Photos</a:t>
              </a:r>
              <a:endParaRPr/>
            </a:p>
          </p:txBody>
        </p:sp>
      </p:grpSp>
      <p:grpSp>
        <p:nvGrpSpPr>
          <p:cNvPr id="4444" name="Google Shape;4444;p643"/>
          <p:cNvGrpSpPr/>
          <p:nvPr/>
        </p:nvGrpSpPr>
        <p:grpSpPr>
          <a:xfrm>
            <a:off x="2895600" y="0"/>
            <a:ext cx="762000" cy="285750"/>
            <a:chOff x="0" y="0"/>
            <a:chExt cx="762000" cy="381000"/>
          </a:xfrm>
        </p:grpSpPr>
        <p:sp>
          <p:nvSpPr>
            <p:cNvPr id="4445" name="Google Shape;4445;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46" name="Google Shape;4446;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Flair</a:t>
              </a:r>
              <a:endParaRPr/>
            </a:p>
          </p:txBody>
        </p:sp>
      </p:grpSp>
      <p:grpSp>
        <p:nvGrpSpPr>
          <p:cNvPr id="4447" name="Google Shape;4447;p643"/>
          <p:cNvGrpSpPr/>
          <p:nvPr/>
        </p:nvGrpSpPr>
        <p:grpSpPr>
          <a:xfrm>
            <a:off x="3657600" y="0"/>
            <a:ext cx="838200" cy="285750"/>
            <a:chOff x="0" y="0"/>
            <a:chExt cx="838200" cy="381000"/>
          </a:xfrm>
        </p:grpSpPr>
        <p:sp>
          <p:nvSpPr>
            <p:cNvPr id="4448" name="Google Shape;4448;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49" name="Google Shape;4449;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Boxes</a:t>
              </a:r>
              <a:endParaRPr/>
            </a:p>
          </p:txBody>
        </p:sp>
      </p:grpSp>
      <p:sp>
        <p:nvSpPr>
          <p:cNvPr id="4450" name="Google Shape;4450;p643"/>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grpSp>
        <p:nvGrpSpPr>
          <p:cNvPr id="4451" name="Google Shape;4451;p643"/>
          <p:cNvGrpSpPr/>
          <p:nvPr/>
        </p:nvGrpSpPr>
        <p:grpSpPr>
          <a:xfrm>
            <a:off x="6400800" y="0"/>
            <a:ext cx="1752600" cy="285750"/>
            <a:chOff x="0" y="0"/>
            <a:chExt cx="1752600" cy="381000"/>
          </a:xfrm>
        </p:grpSpPr>
        <p:sp>
          <p:nvSpPr>
            <p:cNvPr id="4452" name="Google Shape;4452;p643"/>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53" name="Google Shape;4453;p643"/>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zh-CN" sz="1200">
                  <a:solidFill>
                    <a:srgbClr val="FFFFFF"/>
                  </a:solidFill>
                </a:rPr>
                <a:t>George Washington</a:t>
              </a:r>
              <a:endParaRPr/>
            </a:p>
          </p:txBody>
        </p:sp>
      </p:grpSp>
      <p:grpSp>
        <p:nvGrpSpPr>
          <p:cNvPr id="4454" name="Google Shape;4454;p643"/>
          <p:cNvGrpSpPr/>
          <p:nvPr/>
        </p:nvGrpSpPr>
        <p:grpSpPr>
          <a:xfrm>
            <a:off x="8153400" y="0"/>
            <a:ext cx="990600" cy="285750"/>
            <a:chOff x="0" y="0"/>
            <a:chExt cx="990600" cy="381000"/>
          </a:xfrm>
        </p:grpSpPr>
        <p:sp>
          <p:nvSpPr>
            <p:cNvPr id="4455" name="Google Shape;4455;p643"/>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4456" name="Google Shape;4456;p643"/>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zh-CN" sz="1200" u="none" cap="none" strike="noStrike">
                  <a:solidFill>
                    <a:srgbClr val="FFFFFF"/>
                  </a:solidFill>
                  <a:latin typeface="Arial"/>
                  <a:ea typeface="Arial"/>
                  <a:cs typeface="Arial"/>
                  <a:sym typeface="Arial"/>
                </a:rPr>
                <a:t>Logout</a:t>
              </a:r>
              <a:endParaRPr/>
            </a:p>
          </p:txBody>
        </p:sp>
      </p:grpSp>
      <p:sp>
        <p:nvSpPr>
          <p:cNvPr id="4457" name="Google Shape;4457;p643"/>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View photos of JFK (5)</a:t>
            </a:r>
            <a:endParaRPr/>
          </a:p>
        </p:txBody>
      </p:sp>
      <p:cxnSp>
        <p:nvCxnSpPr>
          <p:cNvPr id="4458" name="Google Shape;4458;p643"/>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59" name="Google Shape;4459;p643"/>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Send </a:t>
            </a:r>
            <a:r>
              <a:rPr lang="zh-CN" sz="700"/>
              <a:t>King George iii</a:t>
            </a:r>
            <a:r>
              <a:rPr b="0" i="0" lang="zh-CN" sz="700" u="none" cap="none" strike="noStrike">
                <a:latin typeface="Arial"/>
                <a:ea typeface="Arial"/>
                <a:cs typeface="Arial"/>
                <a:sym typeface="Arial"/>
              </a:rPr>
              <a:t> a message</a:t>
            </a:r>
            <a:endParaRPr/>
          </a:p>
        </p:txBody>
      </p:sp>
      <p:sp>
        <p:nvSpPr>
          <p:cNvPr id="4460" name="Google Shape;4460;p643"/>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700" u="none" cap="none" strike="noStrike">
                <a:latin typeface="Arial"/>
                <a:ea typeface="Arial"/>
                <a:cs typeface="Arial"/>
                <a:sym typeface="Arial"/>
              </a:rPr>
              <a:t>Poke message</a:t>
            </a:r>
            <a:endParaRPr sz="700"/>
          </a:p>
        </p:txBody>
      </p:sp>
      <p:cxnSp>
        <p:nvCxnSpPr>
          <p:cNvPr id="4461" name="Google Shape;4461;p643"/>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62" name="Google Shape;4462;p643"/>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63" name="Google Shape;4463;p643"/>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Wall</a:t>
            </a:r>
            <a:endParaRPr/>
          </a:p>
        </p:txBody>
      </p:sp>
      <p:sp>
        <p:nvSpPr>
          <p:cNvPr id="4464" name="Google Shape;4464;p643">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Info</a:t>
            </a:r>
            <a:endParaRPr/>
          </a:p>
        </p:txBody>
      </p:sp>
      <p:sp>
        <p:nvSpPr>
          <p:cNvPr id="4465" name="Google Shape;4465;p643">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latin typeface="Arial"/>
                <a:ea typeface="Arial"/>
                <a:cs typeface="Arial"/>
                <a:sym typeface="Arial"/>
              </a:rPr>
              <a:t>Photos</a:t>
            </a:r>
            <a:endParaRPr/>
          </a:p>
        </p:txBody>
      </p:sp>
      <p:sp>
        <p:nvSpPr>
          <p:cNvPr id="4466" name="Google Shape;4466;p643"/>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0" i="0" lang="zh-CN" sz="1000" u="none" cap="none" strike="noStrike">
                <a:solidFill>
                  <a:srgbClr val="3333CC"/>
                </a:solidFill>
                <a:latin typeface="Arial"/>
                <a:ea typeface="Arial"/>
                <a:cs typeface="Arial"/>
                <a:sym typeface="Arial"/>
              </a:rPr>
              <a:t>Boxes</a:t>
            </a:r>
            <a:endParaRPr/>
          </a:p>
        </p:txBody>
      </p:sp>
      <p:sp>
        <p:nvSpPr>
          <p:cNvPr id="4467" name="Google Shape;4467;p643"/>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468" name="Google Shape;4468;p643"/>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4469" name="Google Shape;4469;p643"/>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zh-CN" sz="1000" u="none" cap="none" strike="noStrike">
                <a:solidFill>
                  <a:srgbClr val="343434"/>
                </a:solidFill>
                <a:latin typeface="Arial"/>
                <a:ea typeface="Arial"/>
                <a:cs typeface="Arial"/>
                <a:sym typeface="Arial"/>
              </a:rPr>
              <a:t>Write something…</a:t>
            </a:r>
            <a:endParaRPr/>
          </a:p>
        </p:txBody>
      </p:sp>
      <p:sp>
        <p:nvSpPr>
          <p:cNvPr id="4470" name="Google Shape;4470;p643"/>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1000" u="none" cap="none" strike="noStrike">
                <a:latin typeface="Arial"/>
                <a:ea typeface="Arial"/>
                <a:cs typeface="Arial"/>
                <a:sym typeface="Arial"/>
              </a:rPr>
              <a:t>Share</a:t>
            </a:r>
            <a:endParaRPr/>
          </a:p>
        </p:txBody>
      </p:sp>
      <p:sp>
        <p:nvSpPr>
          <p:cNvPr id="4471" name="Google Shape;4471;p643"/>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900" u="none" cap="none" strike="noStrike">
                <a:latin typeface="Arial"/>
                <a:ea typeface="Arial"/>
                <a:cs typeface="Arial"/>
                <a:sym typeface="Arial"/>
              </a:rPr>
              <a:t>Information</a:t>
            </a:r>
            <a:endParaRPr/>
          </a:p>
        </p:txBody>
      </p:sp>
      <p:cxnSp>
        <p:nvCxnSpPr>
          <p:cNvPr id="4472" name="Google Shape;4472;p643"/>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73" name="Google Shape;4473;p643"/>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sz="800"/>
          </a:p>
          <a:p>
            <a:pPr indent="0" lvl="0" marL="0" marR="0" rtl="0" algn="l">
              <a:lnSpc>
                <a:spcPct val="75000"/>
              </a:lnSpc>
              <a:spcBef>
                <a:spcPts val="400"/>
              </a:spcBef>
              <a:spcAft>
                <a:spcPts val="0"/>
              </a:spcAft>
              <a:buNone/>
            </a:pPr>
            <a:r>
              <a:rPr lang="zh-CN" sz="800"/>
              <a:t>America</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Birthday:</a:t>
            </a:r>
            <a:endParaRPr/>
          </a:p>
          <a:p>
            <a:pPr indent="0" lvl="0" marL="0" marR="0" rtl="0" algn="l">
              <a:lnSpc>
                <a:spcPct val="75000"/>
              </a:lnSpc>
              <a:spcBef>
                <a:spcPts val="400"/>
              </a:spcBef>
              <a:spcAft>
                <a:spcPts val="0"/>
              </a:spcAft>
              <a:buNone/>
            </a:pPr>
            <a:r>
              <a:rPr lang="zh-CN" sz="800"/>
              <a:t>Feb, 22 1732</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Religion:</a:t>
            </a:r>
            <a:endParaRPr/>
          </a:p>
          <a:p>
            <a:pPr indent="0" lvl="0" marL="0" marR="0" rtl="0" algn="l">
              <a:lnSpc>
                <a:spcPct val="75000"/>
              </a:lnSpc>
              <a:spcBef>
                <a:spcPts val="400"/>
              </a:spcBef>
              <a:spcAft>
                <a:spcPts val="0"/>
              </a:spcAft>
              <a:buNone/>
            </a:pPr>
            <a:r>
              <a:rPr b="0" i="0" lang="zh-CN" sz="800" u="none" cap="none" strike="noStrike">
                <a:latin typeface="Arial"/>
                <a:ea typeface="Arial"/>
                <a:cs typeface="Arial"/>
                <a:sym typeface="Arial"/>
              </a:rPr>
              <a:t>Catholic</a:t>
            </a:r>
            <a:endParaRPr/>
          </a:p>
          <a:p>
            <a:pPr indent="0" lvl="0" marL="0" marR="0" rtl="0" algn="l">
              <a:lnSpc>
                <a:spcPct val="75000"/>
              </a:lnSpc>
              <a:spcBef>
                <a:spcPts val="400"/>
              </a:spcBef>
              <a:spcAft>
                <a:spcPts val="0"/>
              </a:spcAft>
              <a:buNone/>
            </a:pPr>
            <a:r>
              <a:rPr b="0" i="0" lang="zh-CN" sz="800" u="none" cap="none" strike="noStrike">
                <a:solidFill>
                  <a:srgbClr val="959EBD"/>
                </a:solidFill>
                <a:latin typeface="Arial"/>
                <a:ea typeface="Arial"/>
                <a:cs typeface="Arial"/>
                <a:sym typeface="Arial"/>
              </a:rPr>
              <a:t>Hometown:</a:t>
            </a:r>
            <a:endParaRPr/>
          </a:p>
          <a:p>
            <a:pPr indent="0" lvl="0" marL="0" marR="0" rtl="0" algn="l">
              <a:lnSpc>
                <a:spcPct val="75000"/>
              </a:lnSpc>
              <a:spcBef>
                <a:spcPts val="400"/>
              </a:spcBef>
              <a:spcAft>
                <a:spcPts val="0"/>
              </a:spcAft>
              <a:buNone/>
            </a:pPr>
            <a:r>
              <a:rPr lang="zh-CN" sz="1000">
                <a:highlight>
                  <a:srgbClr val="FFFFFF"/>
                </a:highlight>
              </a:rPr>
              <a:t>Westmoreland County,</a:t>
            </a:r>
            <a:r>
              <a:rPr lang="zh-CN" sz="1000">
                <a:highlight>
                  <a:srgbClr val="FFFFFF"/>
                </a:highlight>
                <a:uFill>
                  <a:noFill/>
                </a:uFill>
                <a:hlinkClick r:id="rId6"/>
              </a:rPr>
              <a:t> Virginia, VA</a:t>
            </a:r>
            <a:endParaRPr/>
          </a:p>
        </p:txBody>
      </p:sp>
      <p:cxnSp>
        <p:nvCxnSpPr>
          <p:cNvPr id="4474" name="Google Shape;4474;p643"/>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75" name="Google Shape;4475;p643"/>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900" u="none" cap="none" strike="noStrike">
                <a:latin typeface="Arial"/>
                <a:ea typeface="Arial"/>
                <a:cs typeface="Arial"/>
                <a:sym typeface="Arial"/>
              </a:rPr>
              <a:t>Friends</a:t>
            </a:r>
            <a:endParaRPr/>
          </a:p>
        </p:txBody>
      </p:sp>
      <p:pic>
        <p:nvPicPr>
          <p:cNvPr descr="john adam.jpg" id="4476" name="Google Shape;4476;p643"/>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77" name="Google Shape;4477;p643"/>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zh-CN" sz="800"/>
              <a:t>John Adam</a:t>
            </a:r>
            <a:endParaRPr/>
          </a:p>
        </p:txBody>
      </p:sp>
      <p:pic>
        <p:nvPicPr>
          <p:cNvPr descr="Thomas jeff.jpg" id="4478" name="Google Shape;4478;p643"/>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79" name="Google Shape;4479;p643"/>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zh-CN" sz="800"/>
              <a:t>Thomas Jefferson</a:t>
            </a:r>
            <a:endParaRPr/>
          </a:p>
        </p:txBody>
      </p:sp>
      <p:sp>
        <p:nvSpPr>
          <p:cNvPr id="4480" name="Google Shape;4480;p643"/>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t/>
            </a:r>
            <a:endParaRPr/>
          </a:p>
        </p:txBody>
      </p:sp>
      <p:sp>
        <p:nvSpPr>
          <p:cNvPr id="4481" name="Google Shape;4481;p643"/>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rPr lang="zh-CN" sz="1000"/>
              <a:t>We will not stop till the harbor is ours!</a:t>
            </a:r>
            <a:endParaRPr sz="1000"/>
          </a:p>
          <a:p>
            <a:pPr indent="0" lvl="0" marL="0" marR="0" rtl="0" algn="l">
              <a:lnSpc>
                <a:spcPct val="90000"/>
              </a:lnSpc>
              <a:spcBef>
                <a:spcPts val="100"/>
              </a:spcBef>
              <a:spcAft>
                <a:spcPts val="0"/>
              </a:spcAft>
              <a:buNone/>
            </a:pPr>
            <a:r>
              <a:rPr lang="zh-CN" sz="1000"/>
              <a:t>#BostonIsOurs</a:t>
            </a:r>
            <a:endParaRPr sz="1000"/>
          </a:p>
          <a:p>
            <a:pPr indent="0" lvl="0" marL="0" marR="0" rtl="0" algn="l">
              <a:lnSpc>
                <a:spcPct val="90000"/>
              </a:lnSpc>
              <a:spcBef>
                <a:spcPts val="100"/>
              </a:spcBef>
              <a:spcAft>
                <a:spcPts val="0"/>
              </a:spcAft>
              <a:buNone/>
            </a:pPr>
            <a:r>
              <a:rPr lang="zh-CN" sz="1000"/>
              <a:t>Jun, 17 1775</a:t>
            </a:r>
            <a:endParaRPr sz="1000"/>
          </a:p>
        </p:txBody>
      </p:sp>
      <p:sp>
        <p:nvSpPr>
          <p:cNvPr id="4482" name="Google Shape;4482;p643"/>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None/>
            </a:pPr>
            <a:r>
              <a:rPr lang="zh-CN" sz="1000"/>
              <a:t>Ha! Ha! Our wall of dirt will slow you down!</a:t>
            </a:r>
            <a:endParaRPr sz="1000"/>
          </a:p>
          <a:p>
            <a:pPr indent="0" lvl="0" marL="0" marR="0" rtl="0" algn="l">
              <a:lnSpc>
                <a:spcPct val="90000"/>
              </a:lnSpc>
              <a:spcBef>
                <a:spcPts val="0"/>
              </a:spcBef>
              <a:spcAft>
                <a:spcPts val="0"/>
              </a:spcAft>
              <a:buNone/>
            </a:pPr>
            <a:r>
              <a:rPr lang="zh-CN" sz="1000"/>
              <a:t>#WeNotFriendsAnymore!</a:t>
            </a:r>
            <a:endParaRPr sz="1000"/>
          </a:p>
          <a:p>
            <a:pPr indent="0" lvl="0" marL="0" marR="0" rtl="0" algn="l">
              <a:lnSpc>
                <a:spcPct val="90000"/>
              </a:lnSpc>
              <a:spcBef>
                <a:spcPts val="0"/>
              </a:spcBef>
              <a:spcAft>
                <a:spcPts val="0"/>
              </a:spcAft>
              <a:buNone/>
            </a:pPr>
            <a:r>
              <a:rPr lang="zh-CN" sz="1000"/>
              <a:t>@King_Georgeiii</a:t>
            </a:r>
            <a:endParaRPr sz="1000"/>
          </a:p>
          <a:p>
            <a:pPr indent="0" lvl="0" marL="0" marR="0" rtl="0" algn="l">
              <a:lnSpc>
                <a:spcPct val="90000"/>
              </a:lnSpc>
              <a:spcBef>
                <a:spcPts val="0"/>
              </a:spcBef>
              <a:spcAft>
                <a:spcPts val="0"/>
              </a:spcAft>
              <a:buNone/>
            </a:pPr>
            <a:r>
              <a:rPr lang="zh-CN" sz="1000"/>
              <a:t>Jun, 17 1775</a:t>
            </a:r>
            <a:endParaRPr sz="1000"/>
          </a:p>
        </p:txBody>
      </p:sp>
      <p:pic>
        <p:nvPicPr>
          <p:cNvPr descr="Gilbert_Stuart_Williamstown_Portrait_of_George_Washington.jpg" id="4483" name="Google Shape;4483;p643"/>
          <p:cNvPicPr preferRelativeResize="0"/>
          <p:nvPr/>
        </p:nvPicPr>
        <p:blipFill rotWithShape="1">
          <a:blip r:embed="rId3">
            <a:alphaModFix/>
          </a:blip>
          <a:srcRect b="0" l="2380" r="2390" t="0"/>
          <a:stretch/>
        </p:blipFill>
        <p:spPr>
          <a:xfrm>
            <a:off x="1943838" y="3143250"/>
            <a:ext cx="417600" cy="400200"/>
          </a:xfrm>
          <a:prstGeom prst="rect">
            <a:avLst/>
          </a:prstGeom>
          <a:noFill/>
          <a:ln>
            <a:noFill/>
          </a:ln>
        </p:spPr>
      </p:pic>
      <p:sp>
        <p:nvSpPr>
          <p:cNvPr id="4484" name="Google Shape;4484;p643"/>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None/>
            </a:pPr>
            <a:r>
              <a:rPr lang="zh-CN" sz="1100"/>
              <a:t>We have just seen the british on their ships. There are a lot of ships in the harbor. We are preparing for the worst. We see their men with guns in hand.</a:t>
            </a:r>
            <a:endParaRPr sz="1100"/>
          </a:p>
          <a:p>
            <a:pPr indent="0" lvl="0" marL="0" marR="0" rtl="0" algn="l">
              <a:lnSpc>
                <a:spcPct val="90000"/>
              </a:lnSpc>
              <a:spcBef>
                <a:spcPts val="100"/>
              </a:spcBef>
              <a:spcAft>
                <a:spcPts val="0"/>
              </a:spcAft>
              <a:buNone/>
            </a:pPr>
            <a:r>
              <a:rPr lang="zh-CN" sz="1100"/>
              <a:t>Jun, 16 1775</a:t>
            </a:r>
            <a:endParaRPr sz="1100"/>
          </a:p>
          <a:p>
            <a:pPr indent="0" lvl="0" marL="0" marR="0" rtl="0" algn="l">
              <a:lnSpc>
                <a:spcPct val="90000"/>
              </a:lnSpc>
              <a:spcBef>
                <a:spcPts val="100"/>
              </a:spcBef>
              <a:spcAft>
                <a:spcPts val="0"/>
              </a:spcAft>
              <a:buNone/>
            </a:pPr>
            <a:r>
              <a:t/>
            </a:r>
            <a:endParaRPr sz="1100"/>
          </a:p>
        </p:txBody>
      </p:sp>
      <p:pic>
        <p:nvPicPr>
          <p:cNvPr descr="Gilbert_Stuart_Williamstown_Portrait_of_George_Washington.jpg" id="4485" name="Google Shape;4485;p643"/>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86" name="Google Shape;4486;p643"/>
          <p:cNvPicPr preferRelativeResize="0"/>
          <p:nvPr/>
        </p:nvPicPr>
        <p:blipFill rotWithShape="1">
          <a:blip r:embed="rId9">
            <a:alphaModFix/>
          </a:blip>
          <a:srcRect b="0" l="2244" r="2244"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0" name="Shape 4490"/>
        <p:cNvGrpSpPr/>
        <p:nvPr/>
      </p:nvGrpSpPr>
      <p:grpSpPr>
        <a:xfrm>
          <a:off x="0" y="0"/>
          <a:ext cx="0" cy="0"/>
          <a:chOff x="0" y="0"/>
          <a:chExt cx="0" cy="0"/>
        </a:xfrm>
      </p:grpSpPr>
      <p:sp>
        <p:nvSpPr>
          <p:cNvPr id="4491" name="Google Shape;4491;p644"/>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92" name="Google Shape;4492;p644"/>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720"/>
              </a:spcBef>
              <a:spcAft>
                <a:spcPts val="0"/>
              </a:spcAft>
              <a:buClr>
                <a:schemeClr val="accent3"/>
              </a:buClr>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93" name="Google Shape;4493;p644"/>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494" name="Google Shape;4494;p644"/>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495" name="Google Shape;4495;p644"/>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9" name="Shape 4499"/>
        <p:cNvGrpSpPr/>
        <p:nvPr/>
      </p:nvGrpSpPr>
      <p:grpSpPr>
        <a:xfrm>
          <a:off x="0" y="0"/>
          <a:ext cx="0" cy="0"/>
          <a:chOff x="0" y="0"/>
          <a:chExt cx="0" cy="0"/>
        </a:xfrm>
      </p:grpSpPr>
      <p:sp>
        <p:nvSpPr>
          <p:cNvPr id="4500" name="Google Shape;4500;p645"/>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501" name="Google Shape;4501;p645"/>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spcBef>
                <a:spcPts val="520"/>
              </a:spcBef>
              <a:spcAft>
                <a:spcPts val="0"/>
              </a:spcAft>
              <a:buClr>
                <a:schemeClr val="accent3"/>
              </a:buClr>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spcBef>
                <a:spcPts val="560"/>
              </a:spcBef>
              <a:spcAft>
                <a:spcPts val="0"/>
              </a:spcAft>
              <a:buClr>
                <a:schemeClr val="accent3"/>
              </a:buClr>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502" name="Google Shape;4502;p645"/>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zh-CN"/>
              <a:t> </a:t>
            </a:r>
            <a:endParaRPr b="0" i="0" sz="1200" u="none" cap="none" strike="noStrike">
              <a:solidFill>
                <a:srgbClr val="195D75"/>
              </a:solidFill>
              <a:latin typeface="Arial"/>
              <a:ea typeface="Arial"/>
              <a:cs typeface="Arial"/>
              <a:sym typeface="Arial"/>
            </a:endParaRPr>
          </a:p>
        </p:txBody>
      </p:sp>
      <p:sp>
        <p:nvSpPr>
          <p:cNvPr id="4503" name="Google Shape;4503;p645"/>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
        <p:nvSpPr>
          <p:cNvPr id="4504" name="Google Shape;4504;p645"/>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sp>
        <p:nvSpPr>
          <p:cNvPr id="3637" name="Google Shape;3637;p565"/>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None/>
            </a:pPr>
            <a:r>
              <a:rPr lang="zh-CN" sz="3300"/>
              <a:t>MCA Principles</a:t>
            </a:r>
            <a:endParaRPr sz="3300"/>
          </a:p>
          <a:p>
            <a:pPr indent="0" lvl="0" marL="152400" rtl="0" algn="l">
              <a:lnSpc>
                <a:spcPct val="114642"/>
              </a:lnSpc>
              <a:spcBef>
                <a:spcPts val="0"/>
              </a:spcBef>
              <a:spcAft>
                <a:spcPts val="0"/>
              </a:spcAft>
              <a:buNone/>
            </a:pPr>
            <a:r>
              <a:rPr lang="zh-CN" sz="2100"/>
              <a:t>Adopted at Caltrain Board meeting on February 2nd, 2023</a:t>
            </a:r>
            <a:endParaRPr sz="2100"/>
          </a:p>
        </p:txBody>
      </p:sp>
      <p:sp>
        <p:nvSpPr>
          <p:cNvPr id="3638" name="Google Shape;3638;p565"/>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spcBef>
                <a:spcPts val="0"/>
              </a:spcBef>
              <a:spcAft>
                <a:spcPts val="0"/>
              </a:spcAft>
              <a:buClr>
                <a:srgbClr val="000000"/>
              </a:buClr>
              <a:buFont typeface="Arial"/>
              <a:buNone/>
            </a:pPr>
            <a:fld id="{00000000-1234-1234-1234-123412341234}" type="slidenum">
              <a:rPr lang="zh-CN"/>
              <a:t>‹#›</a:t>
            </a:fld>
            <a:endParaRPr/>
          </a:p>
        </p:txBody>
      </p:sp>
      <p:sp>
        <p:nvSpPr>
          <p:cNvPr id="3639" name="Google Shape;3639;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rtl="0" algn="l">
              <a:lnSpc>
                <a:spcPct val="100000"/>
              </a:lnSpc>
              <a:spcBef>
                <a:spcPts val="0"/>
              </a:spcBef>
              <a:spcAft>
                <a:spcPts val="0"/>
              </a:spcAft>
              <a:buSzPts val="1400"/>
              <a:buFont typeface="Arial"/>
              <a:buAutoNum type="arabicPeriod"/>
            </a:pPr>
            <a:r>
              <a:rPr lang="zh-CN" sz="1400">
                <a:latin typeface="Arial"/>
                <a:ea typeface="Arial"/>
                <a:cs typeface="Arial"/>
                <a:sym typeface="Arial"/>
              </a:rPr>
              <a:t>Project must be cost-neutral to Caltrain.</a:t>
            </a:r>
            <a:endParaRPr sz="1400">
              <a:latin typeface="Arial"/>
              <a:ea typeface="Arial"/>
              <a:cs typeface="Arial"/>
              <a:sym typeface="Arial"/>
            </a:endParaRPr>
          </a:p>
          <a:p>
            <a:pPr indent="-254000" lvl="1" marL="609600" marR="508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Capital Costs</a:t>
            </a:r>
            <a:r>
              <a:rPr lang="zh-CN" sz="1200">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sz="1200">
              <a:latin typeface="Arial"/>
              <a:ea typeface="Arial"/>
              <a:cs typeface="Arial"/>
              <a:sym typeface="Arial"/>
            </a:endParaRPr>
          </a:p>
          <a:p>
            <a:pPr indent="-254000" lvl="1" marL="609600" marR="1270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Maintaining State of Good Repair</a:t>
            </a:r>
            <a:r>
              <a:rPr lang="zh-CN" sz="1200">
                <a:latin typeface="Arial"/>
                <a:ea typeface="Arial"/>
                <a:cs typeface="Arial"/>
                <a:sym typeface="Arial"/>
              </a:rPr>
              <a:t> – DTX cannot detract from Caltrain’s ability to maintain its assets in a State of Good Repair.</a:t>
            </a:r>
            <a:endParaRPr sz="1200">
              <a:latin typeface="Arial"/>
              <a:ea typeface="Arial"/>
              <a:cs typeface="Arial"/>
              <a:sym typeface="Arial"/>
            </a:endParaRPr>
          </a:p>
          <a:p>
            <a:pPr indent="-254000" lvl="1" marL="609600" marR="0" rtl="0" algn="l">
              <a:lnSpc>
                <a:spcPct val="108125"/>
              </a:lnSpc>
              <a:spcBef>
                <a:spcPts val="400"/>
              </a:spcBef>
              <a:spcAft>
                <a:spcPts val="0"/>
              </a:spcAft>
              <a:buSzPts val="1200"/>
              <a:buFont typeface="Arial"/>
              <a:buAutoNum type="alphaLcParenR"/>
            </a:pPr>
            <a:r>
              <a:rPr lang="zh-CN" sz="1200" u="sng">
                <a:latin typeface="Arial"/>
                <a:ea typeface="Arial"/>
                <a:cs typeface="Arial"/>
                <a:sym typeface="Arial"/>
              </a:rPr>
              <a:t>Operating Costs</a:t>
            </a:r>
            <a:r>
              <a:rPr lang="zh-CN" sz="1200">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sz="1200">
              <a:latin typeface="Arial"/>
              <a:ea typeface="Arial"/>
              <a:cs typeface="Arial"/>
              <a:sym typeface="Arial"/>
            </a:endParaRPr>
          </a:p>
          <a:p>
            <a:pPr indent="-254000" lvl="0" marL="266700" marR="342900" rtl="0" algn="l">
              <a:lnSpc>
                <a:spcPct val="107722"/>
              </a:lnSpc>
              <a:spcBef>
                <a:spcPts val="700"/>
              </a:spcBef>
              <a:spcAft>
                <a:spcPts val="0"/>
              </a:spcAft>
              <a:buSzPts val="1400"/>
              <a:buFont typeface="Arial"/>
              <a:buAutoNum type="arabicPeriod"/>
            </a:pPr>
            <a:r>
              <a:rPr lang="zh-CN" sz="1400">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sz="1400">
              <a:latin typeface="Arial"/>
              <a:ea typeface="Arial"/>
              <a:cs typeface="Arial"/>
              <a:sym typeface="Arial"/>
            </a:endParaRPr>
          </a:p>
          <a:p>
            <a:pPr indent="-254000" lvl="0" marL="266700" marR="698500" rtl="0" algn="l">
              <a:lnSpc>
                <a:spcPct val="107722"/>
              </a:lnSpc>
              <a:spcBef>
                <a:spcPts val="800"/>
              </a:spcBef>
              <a:spcAft>
                <a:spcPts val="0"/>
              </a:spcAft>
              <a:buSzPts val="1400"/>
              <a:buFont typeface="Arial"/>
              <a:buAutoNum type="arabicPeriod"/>
            </a:pPr>
            <a:r>
              <a:rPr lang="zh-CN" sz="1400">
                <a:latin typeface="Arial"/>
                <a:ea typeface="Arial"/>
                <a:cs typeface="Arial"/>
                <a:sym typeface="Arial"/>
              </a:rPr>
              <a:t>Safety and customer experience must be the primary focus of all planning, design, construction, and operations and maintenance decisions.</a:t>
            </a:r>
            <a:endParaRPr sz="1400">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8" name="Shape 4508"/>
        <p:cNvGrpSpPr/>
        <p:nvPr/>
      </p:nvGrpSpPr>
      <p:grpSpPr>
        <a:xfrm>
          <a:off x="0" y="0"/>
          <a:ext cx="0" cy="0"/>
          <a:chOff x="0" y="0"/>
          <a:chExt cx="0" cy="0"/>
        </a:xfrm>
      </p:grpSpPr>
      <p:sp>
        <p:nvSpPr>
          <p:cNvPr id="4509" name="Google Shape;4509;p646"/>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510" name="Google Shape;4510;p646"/>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511" name="Google Shape;4511;p646"/>
          <p:cNvPicPr preferRelativeResize="0"/>
          <p:nvPr/>
        </p:nvPicPr>
        <p:blipFill>
          <a:blip r:embed="rId3">
            <a:alphaModFix/>
          </a:blip>
          <a:stretch>
            <a:fillRect/>
          </a:stretch>
        </p:blipFill>
        <p:spPr>
          <a:xfrm>
            <a:off x="827584" y="3597864"/>
            <a:ext cx="2736304" cy="1404156"/>
          </a:xfrm>
          <a:prstGeom prst="rect">
            <a:avLst/>
          </a:prstGeom>
          <a:noFill/>
          <a:ln>
            <a:noFill/>
          </a:ln>
        </p:spPr>
      </p:pic>
      <p:sp>
        <p:nvSpPr>
          <p:cNvPr id="4512" name="Google Shape;4512;p646"/>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zh-CN" sz="1800">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513" name="Google Shape;4513;p646"/>
          <p:cNvPicPr preferRelativeResize="0"/>
          <p:nvPr/>
        </p:nvPicPr>
        <p:blipFill>
          <a:blip r:embed="rId4">
            <a:alphaModFix/>
          </a:blip>
          <a:stretch>
            <a:fillRect/>
          </a:stretch>
        </p:blipFill>
        <p:spPr>
          <a:xfrm>
            <a:off x="5796136" y="3597864"/>
            <a:ext cx="2880320" cy="1404156"/>
          </a:xfrm>
          <a:prstGeom prst="rect">
            <a:avLst/>
          </a:prstGeom>
          <a:noFill/>
          <a:ln>
            <a:noFill/>
          </a:ln>
        </p:spPr>
      </p:pic>
      <p:sp>
        <p:nvSpPr>
          <p:cNvPr id="4514" name="Google Shape;4514;p646"/>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9"/>
                                        </p:tgtEl>
                                        <p:attrNameLst>
                                          <p:attrName>style.visibility</p:attrName>
                                        </p:attrNameLst>
                                      </p:cBhvr>
                                      <p:to>
                                        <p:strVal val="visible"/>
                                      </p:to>
                                    </p:set>
                                    <p:animEffect filter="fade" transition="in">
                                      <p:cBhvr>
                                        <p:cTn dur="2000"/>
                                        <p:tgtEl>
                                          <p:spTgt spid="45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12"/>
                                        </p:tgtEl>
                                        <p:attrNameLst>
                                          <p:attrName>style.visibility</p:attrName>
                                        </p:attrNameLst>
                                      </p:cBhvr>
                                      <p:to>
                                        <p:strVal val="visible"/>
                                      </p:to>
                                    </p:set>
                                    <p:animEffect filter="fade" transition="in">
                                      <p:cBhvr>
                                        <p:cTn dur="500"/>
                                        <p:tgtEl>
                                          <p:spTgt spid="451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14"/>
                                        </p:tgtEl>
                                        <p:attrNameLst>
                                          <p:attrName>style.visibility</p:attrName>
                                        </p:attrNameLst>
                                      </p:cBhvr>
                                      <p:to>
                                        <p:strVal val="visible"/>
                                      </p:to>
                                    </p:set>
                                    <p:animEffect filter="fade" transition="in">
                                      <p:cBhvr>
                                        <p:cTn dur="500"/>
                                        <p:tgtEl>
                                          <p:spTgt spid="4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9" name="Shape 4519"/>
        <p:cNvGrpSpPr/>
        <p:nvPr/>
      </p:nvGrpSpPr>
      <p:grpSpPr>
        <a:xfrm>
          <a:off x="0" y="0"/>
          <a:ext cx="0" cy="0"/>
          <a:chOff x="0" y="0"/>
          <a:chExt cx="0" cy="0"/>
        </a:xfrm>
      </p:grpSpPr>
      <p:sp>
        <p:nvSpPr>
          <p:cNvPr id="4520" name="Google Shape;4520;p647"/>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F7F7F"/>
              </a:buClr>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521" name="Google Shape;4521;p647"/>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522" name="Google Shape;4522;p64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1">
                                            <p:txEl>
                                              <p:pRg end="0" st="0"/>
                                            </p:txEl>
                                          </p:spTgt>
                                        </p:tgtEl>
                                        <p:attrNameLst>
                                          <p:attrName>style.visibility</p:attrName>
                                        </p:attrNameLst>
                                      </p:cBhvr>
                                      <p:to>
                                        <p:strVal val="visible"/>
                                      </p:to>
                                    </p:set>
                                    <p:animEffect filter="fade" transition="in">
                                      <p:cBhvr>
                                        <p:cTn dur="500"/>
                                        <p:tgtEl>
                                          <p:spTgt spid="45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1" st="1"/>
                                            </p:txEl>
                                          </p:spTgt>
                                        </p:tgtEl>
                                        <p:attrNameLst>
                                          <p:attrName>style.visibility</p:attrName>
                                        </p:attrNameLst>
                                      </p:cBhvr>
                                      <p:to>
                                        <p:strVal val="visible"/>
                                      </p:to>
                                    </p:set>
                                    <p:animEffect filter="fade" transition="in">
                                      <p:cBhvr>
                                        <p:cTn dur="500"/>
                                        <p:tgtEl>
                                          <p:spTgt spid="45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2" st="2"/>
                                            </p:txEl>
                                          </p:spTgt>
                                        </p:tgtEl>
                                        <p:attrNameLst>
                                          <p:attrName>style.visibility</p:attrName>
                                        </p:attrNameLst>
                                      </p:cBhvr>
                                      <p:to>
                                        <p:strVal val="visible"/>
                                      </p:to>
                                    </p:set>
                                    <p:animEffect filter="fade" transition="in">
                                      <p:cBhvr>
                                        <p:cTn dur="500"/>
                                        <p:tgtEl>
                                          <p:spTgt spid="45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3" st="3"/>
                                            </p:txEl>
                                          </p:spTgt>
                                        </p:tgtEl>
                                        <p:attrNameLst>
                                          <p:attrName>style.visibility</p:attrName>
                                        </p:attrNameLst>
                                      </p:cBhvr>
                                      <p:to>
                                        <p:strVal val="visible"/>
                                      </p:to>
                                    </p:set>
                                    <p:animEffect filter="fade" transition="in">
                                      <p:cBhvr>
                                        <p:cTn dur="500"/>
                                        <p:tgtEl>
                                          <p:spTgt spid="45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4" st="4"/>
                                            </p:txEl>
                                          </p:spTgt>
                                        </p:tgtEl>
                                        <p:attrNameLst>
                                          <p:attrName>style.visibility</p:attrName>
                                        </p:attrNameLst>
                                      </p:cBhvr>
                                      <p:to>
                                        <p:strVal val="visible"/>
                                      </p:to>
                                    </p:set>
                                    <p:animEffect filter="fade" transition="in">
                                      <p:cBhvr>
                                        <p:cTn dur="500"/>
                                        <p:tgtEl>
                                          <p:spTgt spid="45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5" st="5"/>
                                            </p:txEl>
                                          </p:spTgt>
                                        </p:tgtEl>
                                        <p:attrNameLst>
                                          <p:attrName>style.visibility</p:attrName>
                                        </p:attrNameLst>
                                      </p:cBhvr>
                                      <p:to>
                                        <p:strVal val="visible"/>
                                      </p:to>
                                    </p:set>
                                    <p:animEffect filter="fade" transition="in">
                                      <p:cBhvr>
                                        <p:cTn dur="500"/>
                                        <p:tgtEl>
                                          <p:spTgt spid="45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6" st="6"/>
                                            </p:txEl>
                                          </p:spTgt>
                                        </p:tgtEl>
                                        <p:attrNameLst>
                                          <p:attrName>style.visibility</p:attrName>
                                        </p:attrNameLst>
                                      </p:cBhvr>
                                      <p:to>
                                        <p:strVal val="visible"/>
                                      </p:to>
                                    </p:set>
                                    <p:animEffect filter="fade" transition="in">
                                      <p:cBhvr>
                                        <p:cTn dur="500"/>
                                        <p:tgtEl>
                                          <p:spTgt spid="45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7" st="7"/>
                                            </p:txEl>
                                          </p:spTgt>
                                        </p:tgtEl>
                                        <p:attrNameLst>
                                          <p:attrName>style.visibility</p:attrName>
                                        </p:attrNameLst>
                                      </p:cBhvr>
                                      <p:to>
                                        <p:strVal val="visible"/>
                                      </p:to>
                                    </p:set>
                                    <p:animEffect filter="fade" transition="in">
                                      <p:cBhvr>
                                        <p:cTn dur="500"/>
                                        <p:tgtEl>
                                          <p:spTgt spid="45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8" st="8"/>
                                            </p:txEl>
                                          </p:spTgt>
                                        </p:tgtEl>
                                        <p:attrNameLst>
                                          <p:attrName>style.visibility</p:attrName>
                                        </p:attrNameLst>
                                      </p:cBhvr>
                                      <p:to>
                                        <p:strVal val="visible"/>
                                      </p:to>
                                    </p:set>
                                    <p:animEffect filter="fade" transition="in">
                                      <p:cBhvr>
                                        <p:cTn dur="500"/>
                                        <p:tgtEl>
                                          <p:spTgt spid="452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9" st="9"/>
                                            </p:txEl>
                                          </p:spTgt>
                                        </p:tgtEl>
                                        <p:attrNameLst>
                                          <p:attrName>style.visibility</p:attrName>
                                        </p:attrNameLst>
                                      </p:cBhvr>
                                      <p:to>
                                        <p:strVal val="visible"/>
                                      </p:to>
                                    </p:set>
                                    <p:animEffect filter="fade" transition="in">
                                      <p:cBhvr>
                                        <p:cTn dur="500"/>
                                        <p:tgtEl>
                                          <p:spTgt spid="4521">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10" st="10"/>
                                            </p:txEl>
                                          </p:spTgt>
                                        </p:tgtEl>
                                        <p:attrNameLst>
                                          <p:attrName>style.visibility</p:attrName>
                                        </p:attrNameLst>
                                      </p:cBhvr>
                                      <p:to>
                                        <p:strVal val="visible"/>
                                      </p:to>
                                    </p:set>
                                    <p:animEffect filter="fade" transition="in">
                                      <p:cBhvr>
                                        <p:cTn dur="500"/>
                                        <p:tgtEl>
                                          <p:spTgt spid="4521">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11" st="11"/>
                                            </p:txEl>
                                          </p:spTgt>
                                        </p:tgtEl>
                                        <p:attrNameLst>
                                          <p:attrName>style.visibility</p:attrName>
                                        </p:attrNameLst>
                                      </p:cBhvr>
                                      <p:to>
                                        <p:strVal val="visible"/>
                                      </p:to>
                                    </p:set>
                                    <p:animEffect filter="fade" transition="in">
                                      <p:cBhvr>
                                        <p:cTn dur="500"/>
                                        <p:tgtEl>
                                          <p:spTgt spid="4521">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12" st="12"/>
                                            </p:txEl>
                                          </p:spTgt>
                                        </p:tgtEl>
                                        <p:attrNameLst>
                                          <p:attrName>style.visibility</p:attrName>
                                        </p:attrNameLst>
                                      </p:cBhvr>
                                      <p:to>
                                        <p:strVal val="visible"/>
                                      </p:to>
                                    </p:set>
                                    <p:animEffect filter="fade" transition="in">
                                      <p:cBhvr>
                                        <p:cTn dur="500"/>
                                        <p:tgtEl>
                                          <p:spTgt spid="4521">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1">
                                            <p:txEl>
                                              <p:pRg end="13" st="13"/>
                                            </p:txEl>
                                          </p:spTgt>
                                        </p:tgtEl>
                                        <p:attrNameLst>
                                          <p:attrName>style.visibility</p:attrName>
                                        </p:attrNameLst>
                                      </p:cBhvr>
                                      <p:to>
                                        <p:strVal val="visible"/>
                                      </p:to>
                                    </p:set>
                                    <p:animEffect filter="fade" transition="in">
                                      <p:cBhvr>
                                        <p:cTn dur="500"/>
                                        <p:tgtEl>
                                          <p:spTgt spid="4521">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pic>
        <p:nvPicPr>
          <p:cNvPr id="4528" name="Google Shape;4528;p648"/>
          <p:cNvPicPr preferRelativeResize="0"/>
          <p:nvPr/>
        </p:nvPicPr>
        <p:blipFill>
          <a:blip r:embed="rId3">
            <a:alphaModFix/>
          </a:blip>
          <a:stretch>
            <a:fillRect/>
          </a:stretch>
        </p:blipFill>
        <p:spPr>
          <a:xfrm>
            <a:off x="323850" y="742950"/>
            <a:ext cx="4250531" cy="2143125"/>
          </a:xfrm>
          <a:prstGeom prst="rect">
            <a:avLst/>
          </a:prstGeom>
          <a:noFill/>
          <a:ln>
            <a:noFill/>
          </a:ln>
        </p:spPr>
      </p:pic>
      <p:sp>
        <p:nvSpPr>
          <p:cNvPr id="4529" name="Google Shape;4529;p648"/>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spcBef>
                <a:spcPts val="640"/>
              </a:spcBef>
              <a:spcAft>
                <a:spcPts val="0"/>
              </a:spcAft>
              <a:buNone/>
            </a:pPr>
            <a:r>
              <a:t/>
            </a:r>
            <a:endParaRPr/>
          </a:p>
        </p:txBody>
      </p:sp>
      <p:sp>
        <p:nvSpPr>
          <p:cNvPr id="4530" name="Google Shape;4530;p648"/>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rgbClr val="393939"/>
              </a:buClr>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531" name="Google Shape;4531;p648"/>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chemeClr val="accent6"/>
              </a:buClr>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532" name="Google Shape;4532;p648"/>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spcBef>
                <a:spcPts val="320"/>
              </a:spcBef>
              <a:spcAft>
                <a:spcPts val="300"/>
              </a:spcAft>
              <a:buClr>
                <a:schemeClr val="accent6"/>
              </a:buClr>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533" name="Google Shape;4533;p64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7" name="Shape 4537"/>
        <p:cNvGrpSpPr/>
        <p:nvPr/>
      </p:nvGrpSpPr>
      <p:grpSpPr>
        <a:xfrm>
          <a:off x="0" y="0"/>
          <a:ext cx="0" cy="0"/>
          <a:chOff x="0" y="0"/>
          <a:chExt cx="0" cy="0"/>
        </a:xfrm>
      </p:grpSpPr>
      <p:pic>
        <p:nvPicPr>
          <p:cNvPr descr="Clay Puppy" id="4538" name="Google Shape;4538;p649"/>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539" name="Google Shape;4539;p649"/>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solidFill>
                  <a:srgbClr val="1155CC"/>
                </a:solidFill>
              </a:rPr>
              <a:t>Page illustration goes here. Do not run picture to the edge if you are using a printer rather than a professional printing press.</a:t>
            </a:r>
            <a:endParaRPr sz="2400">
              <a:solidFill>
                <a:srgbClr val="1155CC"/>
              </a:solidFill>
            </a:endParaRPr>
          </a:p>
        </p:txBody>
      </p:sp>
      <p:sp>
        <p:nvSpPr>
          <p:cNvPr id="4540" name="Google Shape;4540;p649"/>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CN" sz="2400">
                <a:latin typeface="Open Sans"/>
                <a:ea typeface="Open Sans"/>
                <a:cs typeface="Open Sans"/>
                <a:sym typeface="Open Sans"/>
              </a:rPr>
              <a:t>Sample text for the page. Make sure the final number of pages are divisible by four if you print a book or booklet. Duplicate this slide layout for more pages.</a:t>
            </a:r>
            <a:endParaRPr sz="2400">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44" name="Shape 4544"/>
        <p:cNvGrpSpPr/>
        <p:nvPr/>
      </p:nvGrpSpPr>
      <p:grpSpPr>
        <a:xfrm>
          <a:off x="0" y="0"/>
          <a:ext cx="0" cy="0"/>
          <a:chOff x="0" y="0"/>
          <a:chExt cx="0" cy="0"/>
        </a:xfrm>
      </p:grpSpPr>
      <p:sp>
        <p:nvSpPr>
          <p:cNvPr id="4545" name="Google Shape;4545;p650"/>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Imagine all the children...</a:t>
            </a:r>
            <a:endParaRPr/>
          </a:p>
        </p:txBody>
      </p:sp>
      <p:sp>
        <p:nvSpPr>
          <p:cNvPr id="4546" name="Google Shape;4546;p65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zh-CN"/>
              <a:t>A word about levels...</a:t>
            </a:r>
            <a:endParaRPr/>
          </a:p>
        </p:txBody>
      </p:sp>
      <p:pic>
        <p:nvPicPr>
          <p:cNvPr descr="the more you read.jpg" id="4547" name="Google Shape;4547;p650"/>
          <p:cNvPicPr preferRelativeResize="0"/>
          <p:nvPr/>
        </p:nvPicPr>
        <p:blipFill>
          <a:blip r:embed="rId3">
            <a:alphaModFix/>
          </a:blip>
          <a:stretch>
            <a:fillRect/>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51" name="Shape 4551"/>
        <p:cNvGrpSpPr/>
        <p:nvPr/>
      </p:nvGrpSpPr>
      <p:grpSpPr>
        <a:xfrm>
          <a:off x="0" y="0"/>
          <a:ext cx="0" cy="0"/>
          <a:chOff x="0" y="0"/>
          <a:chExt cx="0" cy="0"/>
        </a:xfrm>
      </p:grpSpPr>
      <p:sp>
        <p:nvSpPr>
          <p:cNvPr id="4552" name="Google Shape;4552;p651"/>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Word Study through Fundations</a:t>
            </a:r>
            <a:endParaRPr/>
          </a:p>
        </p:txBody>
      </p:sp>
      <p:sp>
        <p:nvSpPr>
          <p:cNvPr id="4553" name="Google Shape;4553;p65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a:t>-sound alike words</a:t>
            </a:r>
            <a:endParaRPr/>
          </a:p>
          <a:p>
            <a:pPr indent="0" lvl="0" marL="0" rtl="0" algn="l">
              <a:spcBef>
                <a:spcPts val="600"/>
              </a:spcBef>
              <a:spcAft>
                <a:spcPts val="0"/>
              </a:spcAft>
              <a:buNone/>
            </a:pPr>
            <a:r>
              <a:rPr lang="zh-CN"/>
              <a:t>-syllable types</a:t>
            </a:r>
            <a:endParaRPr/>
          </a:p>
          <a:p>
            <a:pPr indent="0" lvl="0" marL="0" rtl="0" algn="l">
              <a:spcBef>
                <a:spcPts val="600"/>
              </a:spcBef>
              <a:spcAft>
                <a:spcPts val="0"/>
              </a:spcAft>
              <a:buNone/>
            </a:pPr>
            <a:r>
              <a:rPr lang="zh-CN"/>
              <a:t>-vowel and consonant sounds (digraphs and trigraphs, blends)</a:t>
            </a:r>
            <a:endParaRPr/>
          </a:p>
          <a:p>
            <a:pPr indent="0" lvl="0" marL="0" rtl="0" algn="l">
              <a:spcBef>
                <a:spcPts val="600"/>
              </a:spcBef>
              <a:spcAft>
                <a:spcPts val="0"/>
              </a:spcAft>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7" name="Shape 4557"/>
        <p:cNvGrpSpPr/>
        <p:nvPr/>
      </p:nvGrpSpPr>
      <p:grpSpPr>
        <a:xfrm>
          <a:off x="0" y="0"/>
          <a:ext cx="0" cy="0"/>
          <a:chOff x="0" y="0"/>
          <a:chExt cx="0" cy="0"/>
        </a:xfrm>
      </p:grpSpPr>
      <p:sp>
        <p:nvSpPr>
          <p:cNvPr id="4558" name="Google Shape;4558;p652"/>
          <p:cNvSpPr txBox="1"/>
          <p:nvPr>
            <p:ph type="title"/>
          </p:nvPr>
        </p:nvSpPr>
        <p:spPr>
          <a:xfrm>
            <a:off x="457200" y="205974"/>
            <a:ext cx="8229600" cy="9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Survivor Biome </a:t>
            </a:r>
            <a:endParaRPr/>
          </a:p>
          <a:p>
            <a:pPr indent="0" lvl="0" marL="0" rtl="0" algn="l">
              <a:spcBef>
                <a:spcPts val="0"/>
              </a:spcBef>
              <a:spcAft>
                <a:spcPts val="0"/>
              </a:spcAft>
              <a:buNone/>
            </a:pPr>
            <a:r>
              <a:rPr lang="zh-CN"/>
              <a:t>Challenge</a:t>
            </a:r>
            <a:endParaRPr/>
          </a:p>
        </p:txBody>
      </p:sp>
      <p:sp>
        <p:nvSpPr>
          <p:cNvPr id="4559" name="Google Shape;4559;p6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spcBef>
                <a:spcPts val="600"/>
              </a:spcBef>
              <a:spcAft>
                <a:spcPts val="0"/>
              </a:spcAft>
              <a:buNone/>
            </a:pPr>
            <a:r>
              <a:t/>
            </a:r>
            <a:endParaRPr/>
          </a:p>
        </p:txBody>
      </p:sp>
      <p:pic>
        <p:nvPicPr>
          <p:cNvPr id="4560" name="Google Shape;4560;p652">
            <a:hlinkClick r:id="rId3"/>
          </p:cNvPr>
          <p:cNvPicPr preferRelativeResize="0"/>
          <p:nvPr/>
        </p:nvPicPr>
        <p:blipFill>
          <a:blip r:embed="rId4">
            <a:alphaModFix/>
          </a:blip>
          <a:stretch>
            <a:fillRect/>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4" name="Shape 4564"/>
        <p:cNvGrpSpPr/>
        <p:nvPr/>
      </p:nvGrpSpPr>
      <p:grpSpPr>
        <a:xfrm>
          <a:off x="0" y="0"/>
          <a:ext cx="0" cy="0"/>
          <a:chOff x="0" y="0"/>
          <a:chExt cx="0" cy="0"/>
        </a:xfrm>
      </p:grpSpPr>
      <p:sp>
        <p:nvSpPr>
          <p:cNvPr id="4565" name="Google Shape;4565;p65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Comic Sans MS"/>
                <a:ea typeface="Comic Sans MS"/>
                <a:cs typeface="Comic Sans MS"/>
                <a:sym typeface="Comic Sans MS"/>
              </a:rPr>
              <a:t>Task:</a:t>
            </a:r>
            <a:endParaRPr/>
          </a:p>
        </p:txBody>
      </p:sp>
      <p:sp>
        <p:nvSpPr>
          <p:cNvPr id="4566" name="Google Shape;4566;p653"/>
          <p:cNvSpPr txBox="1"/>
          <p:nvPr>
            <p:ph idx="1" type="body"/>
          </p:nvPr>
        </p:nvSpPr>
        <p:spPr>
          <a:xfrm>
            <a:off x="457200" y="1063375"/>
            <a:ext cx="4726800" cy="386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spcBef>
                <a:spcPts val="600"/>
              </a:spcBef>
              <a:spcAft>
                <a:spcPts val="0"/>
              </a:spcAft>
              <a:buNone/>
            </a:pPr>
            <a:r>
              <a:t/>
            </a:r>
            <a:endParaRPr sz="2400"/>
          </a:p>
        </p:txBody>
      </p:sp>
      <p:pic>
        <p:nvPicPr>
          <p:cNvPr id="4567" name="Google Shape;4567;p653">
            <a:hlinkClick r:id="rId3"/>
          </p:cNvPr>
          <p:cNvPicPr preferRelativeResize="0"/>
          <p:nvPr/>
        </p:nvPicPr>
        <p:blipFill>
          <a:blip r:embed="rId4">
            <a:alphaModFix/>
          </a:blip>
          <a:stretch>
            <a:fillRect/>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1" name="Shape 4571"/>
        <p:cNvGrpSpPr/>
        <p:nvPr/>
      </p:nvGrpSpPr>
      <p:grpSpPr>
        <a:xfrm>
          <a:off x="0" y="0"/>
          <a:ext cx="0" cy="0"/>
          <a:chOff x="0" y="0"/>
          <a:chExt cx="0" cy="0"/>
        </a:xfrm>
      </p:grpSpPr>
      <p:sp>
        <p:nvSpPr>
          <p:cNvPr id="4572" name="Google Shape;4572;p654"/>
          <p:cNvSpPr txBox="1"/>
          <p:nvPr>
            <p:ph type="title"/>
          </p:nvPr>
        </p:nvSpPr>
        <p:spPr>
          <a:xfrm>
            <a:off x="376400" y="762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sz="3000" u="sng">
                <a:latin typeface="Comic Sans MS"/>
                <a:ea typeface="Comic Sans MS"/>
                <a:cs typeface="Comic Sans MS"/>
                <a:sym typeface="Comic Sans MS"/>
              </a:rPr>
              <a:t>Climatogram </a:t>
            </a:r>
            <a:endParaRPr sz="3000"/>
          </a:p>
        </p:txBody>
      </p:sp>
      <p:sp>
        <p:nvSpPr>
          <p:cNvPr id="4573" name="Google Shape;4573;p654"/>
          <p:cNvSpPr txBox="1"/>
          <p:nvPr>
            <p:ph idx="1" type="body"/>
          </p:nvPr>
        </p:nvSpPr>
        <p:spPr>
          <a:xfrm>
            <a:off x="80800" y="875175"/>
            <a:ext cx="5480100" cy="37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descr="climatogram.gif" id="4574" name="Google Shape;4574;p654"/>
          <p:cNvPicPr preferRelativeResize="0"/>
          <p:nvPr/>
        </p:nvPicPr>
        <p:blipFill>
          <a:blip r:embed="rId3">
            <a:alphaModFix/>
          </a:blip>
          <a:stretch>
            <a:fillRect/>
          </a:stretch>
        </p:blipFill>
        <p:spPr>
          <a:xfrm>
            <a:off x="5621825" y="875175"/>
            <a:ext cx="3417450" cy="2598700"/>
          </a:xfrm>
          <a:prstGeom prst="rect">
            <a:avLst/>
          </a:prstGeom>
          <a:noFill/>
          <a:ln>
            <a:noFill/>
          </a:ln>
        </p:spPr>
      </p:pic>
      <p:sp>
        <p:nvSpPr>
          <p:cNvPr id="4575" name="Google Shape;4575;p654"/>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00" u="sng">
                <a:solidFill>
                  <a:srgbClr val="1155CC"/>
                </a:solidFill>
                <a:highlight>
                  <a:srgbClr val="FFFFFF"/>
                </a:highlight>
                <a:hlinkClick r:id="rId4">
                  <a:extLst>
                    <a:ext uri="{A12FA001-AC4F-418D-AE19-62706E023703}">
                      <ahyp:hlinkClr val="tx"/>
                    </a:ext>
                  </a:extLst>
                </a:hlinkClick>
              </a:rPr>
              <a:t>http://www.youtube.com/watch?v=LhPVMrg1fGY</a:t>
            </a:r>
            <a:endParaRPr/>
          </a:p>
          <a:p>
            <a:pPr indent="0" lvl="0" marL="0" rtl="0" algn="l">
              <a:spcBef>
                <a:spcPts val="0"/>
              </a:spcBef>
              <a:spcAft>
                <a:spcPts val="0"/>
              </a:spcAft>
              <a:buNone/>
            </a:pPr>
            <a:r>
              <a:rPr lang="zh-CN"/>
              <a:t>- Need help graphing?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9" name="Shape 4579"/>
        <p:cNvGrpSpPr/>
        <p:nvPr/>
      </p:nvGrpSpPr>
      <p:grpSpPr>
        <a:xfrm>
          <a:off x="0" y="0"/>
          <a:ext cx="0" cy="0"/>
          <a:chOff x="0" y="0"/>
          <a:chExt cx="0" cy="0"/>
        </a:xfrm>
      </p:grpSpPr>
      <p:sp>
        <p:nvSpPr>
          <p:cNvPr id="4580" name="Google Shape;4580;p655"/>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Native Animals</a:t>
            </a:r>
            <a:endParaRPr/>
          </a:p>
        </p:txBody>
      </p:sp>
      <p:sp>
        <p:nvSpPr>
          <p:cNvPr id="4581" name="Google Shape;4581;p65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spcBef>
                <a:spcPts val="600"/>
              </a:spcBef>
              <a:spcAft>
                <a:spcPts val="0"/>
              </a:spcAft>
              <a:buNone/>
            </a:pPr>
            <a:r>
              <a:t/>
            </a:r>
            <a:endParaRPr/>
          </a:p>
        </p:txBody>
      </p:sp>
      <p:pic>
        <p:nvPicPr>
          <p:cNvPr id="4582" name="Google Shape;4582;p655">
            <a:hlinkClick r:id="rId3"/>
          </p:cNvPr>
          <p:cNvPicPr preferRelativeResize="0"/>
          <p:nvPr/>
        </p:nvPicPr>
        <p:blipFill>
          <a:blip r:embed="rId4">
            <a:alphaModFix/>
          </a:blip>
          <a:stretch>
            <a:fillRect/>
          </a:stretch>
        </p:blipFill>
        <p:spPr>
          <a:xfrm>
            <a:off x="457200" y="2706400"/>
            <a:ext cx="2743200" cy="1819275"/>
          </a:xfrm>
          <a:prstGeom prst="rect">
            <a:avLst/>
          </a:prstGeom>
          <a:noFill/>
          <a:ln>
            <a:noFill/>
          </a:ln>
        </p:spPr>
      </p:pic>
      <p:pic>
        <p:nvPicPr>
          <p:cNvPr id="4583" name="Google Shape;4583;p655">
            <a:hlinkClick r:id="rId5"/>
          </p:cNvPr>
          <p:cNvPicPr preferRelativeResize="0"/>
          <p:nvPr/>
        </p:nvPicPr>
        <p:blipFill>
          <a:blip r:embed="rId6">
            <a:alphaModFix/>
          </a:blip>
          <a:stretch>
            <a:fillRect/>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